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notesSlides/_rels/notesSlide23.xml.rels" ContentType="application/vnd.openxmlformats-package.relationships+xml"/>
  <Override PartName="/ppt/notesSlides/_rels/notesSlide25.xml.rels" ContentType="application/vnd.openxmlformats-package.relationships+xml"/>
  <Override PartName="/ppt/notesSlides/_rels/notesSlide11.xml.rels" ContentType="application/vnd.openxmlformats-package.relationships+xml"/>
  <Override PartName="/ppt/notesSlides/_rels/notesSlide24.xml.rels" ContentType="application/vnd.openxmlformats-package.relationships+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14.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23.xml" ContentType="application/vnd.openxmlformats-officedocument.presentationml.notesSlide+xml"/>
  <Override PartName="/ppt/notesSlides/notesSlide4.xml" ContentType="application/vnd.openxmlformats-officedocument.presentationml.notesSlide+xml"/>
  <Override PartName="/ppt/notesSlides/notesSlide24.xml" ContentType="application/vnd.openxmlformats-officedocument.presentationml.notesSlide+xml"/>
  <Override PartName="/ppt/notesSlides/notesSlide17.xml" ContentType="application/vnd.openxmlformats-officedocument.presentationml.notesSlide+xml"/>
  <Override PartName="/ppt/notesSlides/notesSlide5.xml" ContentType="application/vnd.openxmlformats-officedocument.presentationml.notesSlide+xml"/>
  <Override PartName="/ppt/notesSlides/notesSlide2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5.png" ContentType="image/png"/>
  <Override PartName="/ppt/media/image4.png" ContentType="image/png"/>
  <Override PartName="/ppt/media/image6.png" ContentType="image/png"/>
  <Override PartName="/ppt/media/image8.png" ContentType="image/png"/>
  <Override PartName="/ppt/media/image2.png" ContentType="image/png"/>
  <Override PartName="/ppt/media/image7.png" ContentType="image/png"/>
  <Override PartName="/ppt/media/image9.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3.jpeg" ContentType="image/jpeg"/>
  <Override PartName="/ppt/media/image11.png" ContentType="image/png"/>
  <Override PartName="/ppt/media/image1.jpeg" ContentType="image/jpeg"/>
  <Override PartName="/ppt/media/image16.png" ContentType="image/png"/>
  <Override PartName="/ppt/media/image10.png" ContentType="image/png"/>
  <Override PartName="/ppt/media/image12.png" ContentType="image/png"/>
  <Override PartName="/ppt/media/image13.png" ContentType="image/png"/>
  <Override PartName="/ppt/media/image14.png" ContentType="image/png"/>
  <Override PartName="/ppt/media/image15.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_rels/slide27.xml.rels" ContentType="application/vnd.openxmlformats-package.relationships+xml"/>
  <Override PartName="/ppt/slides/_rels/slide26.xml.rels" ContentType="application/vnd.openxmlformats-package.relationships+xml"/>
  <Override PartName="/ppt/slides/_rels/slide25.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PlaceHolder 1"/>
          <p:cNvSpPr>
            <a:spLocks noGrp="1"/>
          </p:cNvSpPr>
          <p:nvPr>
            <p:ph type="sldImg"/>
          </p:nvPr>
        </p:nvSpPr>
        <p:spPr>
          <a:xfrm>
            <a:off x="533520" y="764280"/>
            <a:ext cx="6704640" cy="3771360"/>
          </a:xfrm>
          <a:prstGeom prst="rect">
            <a:avLst/>
          </a:prstGeom>
        </p:spPr>
        <p:txBody>
          <a:bodyPr lIns="0" rIns="0" tIns="0" bIns="0" anchor="ct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84"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85"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86"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87"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88" name="PlaceHolder 6"/>
          <p:cNvSpPr>
            <a:spLocks noGrp="1"/>
          </p:cNvSpPr>
          <p:nvPr>
            <p:ph type="sldNum"/>
          </p:nvPr>
        </p:nvSpPr>
        <p:spPr>
          <a:xfrm>
            <a:off x="4399200" y="9555480"/>
            <a:ext cx="3372840" cy="502560"/>
          </a:xfrm>
          <a:prstGeom prst="rect">
            <a:avLst/>
          </a:prstGeom>
        </p:spPr>
        <p:txBody>
          <a:bodyPr lIns="0" rIns="0" tIns="0" bIns="0" anchor="b"/>
          <a:p>
            <a:pPr algn="r"/>
            <a:fld id="{1F45B2F1-DC61-482E-B951-E2653D658786}"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type="body"/>
          </p:nvPr>
        </p:nvSpPr>
        <p:spPr>
          <a:xfrm>
            <a:off x="685800" y="4343400"/>
            <a:ext cx="5484600" cy="4113000"/>
          </a:xfrm>
          <a:prstGeom prst="rect">
            <a:avLst/>
          </a:prstGeom>
        </p:spPr>
        <p:txBody>
          <a:bodyPr lIns="0" rIns="0" tIns="0" bIns="0"/>
          <a:p>
            <a:pPr>
              <a:lnSpc>
                <a:spcPct val="100000"/>
              </a:lnSpc>
            </a:pPr>
            <a:r>
              <a:rPr b="0" lang="en-US" sz="1800" spc="-1" strike="noStrike">
                <a:solidFill>
                  <a:srgbClr val="000000"/>
                </a:solidFill>
                <a:latin typeface="Arial"/>
                <a:ea typeface="Arial"/>
              </a:rPr>
              <a:t>Socialbot – artificial intelligence program that simulates a human on social media</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Arial"/>
              </a:rPr>
              <a:t>Going viral – something posted catches attention of people who view/copy/spread</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Arial"/>
              </a:rPr>
              <a:t>Blog means web log</a:t>
            </a:r>
            <a:endParaRPr b="0" lang="en-US" sz="1800" spc="-1" strike="noStrike">
              <a:latin typeface="Arial"/>
            </a:endParaRPr>
          </a:p>
          <a:p>
            <a:pPr>
              <a:lnSpc>
                <a:spcPct val="100000"/>
              </a:lnSpc>
            </a:pPr>
            <a:endParaRPr b="0" lang="en-US" sz="1800" spc="-1" strike="noStrike">
              <a:latin typeface="Arial"/>
            </a:endParaRPr>
          </a:p>
        </p:txBody>
      </p:sp>
      <p:sp>
        <p:nvSpPr>
          <p:cNvPr id="198" name="CustomShape 2"/>
          <p:cNvSpPr/>
          <p:nvPr/>
        </p:nvSpPr>
        <p:spPr>
          <a:xfrm>
            <a:off x="3884760" y="8685360"/>
            <a:ext cx="2970000" cy="455400"/>
          </a:xfrm>
          <a:prstGeom prst="rect">
            <a:avLst/>
          </a:prstGeom>
          <a:noFill/>
          <a:ln>
            <a:noFill/>
          </a:ln>
        </p:spPr>
        <p:style>
          <a:lnRef idx="0"/>
          <a:fillRef idx="0"/>
          <a:effectRef idx="0"/>
          <a:fontRef idx="minor"/>
        </p:style>
        <p:txBody>
          <a:bodyPr lIns="90000" rIns="90000" tIns="45000" bIns="45000" anchor="b"/>
          <a:p>
            <a:pPr algn="r">
              <a:lnSpc>
                <a:spcPct val="100000"/>
              </a:lnSpc>
            </a:pPr>
            <a:fld id="{9ADF7A68-0109-487F-9D5A-DBBA7771E977}" type="slidenum">
              <a:rPr b="0" lang="en-US" sz="1200" spc="-1" strike="noStrike">
                <a:solidFill>
                  <a:srgbClr val="000000"/>
                </a:solidFill>
                <a:latin typeface="Times New Roman"/>
                <a:ea typeface="Times New Roman"/>
              </a:rPr>
              <a:t>&lt;number&gt;</a:t>
            </a:fld>
            <a:endParaRPr b="0" lang="en-US" sz="1200" spc="-1" strike="noStrike">
              <a:latin typeface="Arial"/>
            </a:endParaRPr>
          </a:p>
        </p:txBody>
      </p:sp>
      <p:sp>
        <p:nvSpPr>
          <p:cNvPr id="199" name="CustomShape 3"/>
          <p:cNvSpPr/>
          <p:nvPr/>
        </p:nvSpPr>
        <p:spPr>
          <a:xfrm>
            <a:off x="0" y="8685360"/>
            <a:ext cx="2970000" cy="455400"/>
          </a:xfrm>
          <a:prstGeom prst="rect">
            <a:avLst/>
          </a:prstGeom>
          <a:noFill/>
          <a:ln>
            <a:noFill/>
          </a:ln>
        </p:spPr>
        <p:style>
          <a:lnRef idx="0"/>
          <a:fillRef idx="0"/>
          <a:effectRef idx="0"/>
          <a:fontRef idx="minor"/>
        </p:style>
      </p:sp>
      <p:sp>
        <p:nvSpPr>
          <p:cNvPr id="200" name="PlaceHolder 4"/>
          <p:cNvSpPr>
            <a:spLocks noGrp="1"/>
          </p:cNvSpPr>
          <p:nvPr>
            <p:ph type="sldImg"/>
          </p:nvPr>
        </p:nvSpPr>
        <p:spPr>
          <a:xfrm>
            <a:off x="1143000" y="685800"/>
            <a:ext cx="4571640" cy="3428640"/>
          </a:xfrm>
          <a:prstGeom prst="rect">
            <a:avLst/>
          </a:prstGeom>
        </p:spPr>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sldImg"/>
          </p:nvPr>
        </p:nvSpPr>
        <p:spPr>
          <a:xfrm>
            <a:off x="1143000" y="685800"/>
            <a:ext cx="4571640" cy="3428640"/>
          </a:xfrm>
          <a:prstGeom prst="rect">
            <a:avLst/>
          </a:prstGeom>
        </p:spPr>
      </p:sp>
      <p:sp>
        <p:nvSpPr>
          <p:cNvPr id="228" name="PlaceHolder 2"/>
          <p:cNvSpPr>
            <a:spLocks noGrp="1"/>
          </p:cNvSpPr>
          <p:nvPr>
            <p:ph type="body"/>
          </p:nvPr>
        </p:nvSpPr>
        <p:spPr>
          <a:xfrm>
            <a:off x="685800" y="4343400"/>
            <a:ext cx="5486040" cy="4114440"/>
          </a:xfrm>
          <a:prstGeom prst="rect">
            <a:avLst/>
          </a:prstGeom>
        </p:spPr>
        <p:txBody>
          <a:bodyPr tIns="91440" bIns="91440"/>
          <a:p>
            <a:pPr indent="-69480">
              <a:lnSpc>
                <a:spcPct val="100000"/>
              </a:lnSpc>
              <a:buClr>
                <a:srgbClr val="000000"/>
              </a:buClr>
              <a:buFont typeface="Arial"/>
              <a:buChar char="●"/>
            </a:pPr>
            <a:r>
              <a:rPr b="0" lang="en-US" sz="1100" spc="-1" strike="noStrike">
                <a:solidFill>
                  <a:srgbClr val="000000"/>
                </a:solidFill>
                <a:latin typeface="Arial"/>
                <a:ea typeface="Arial"/>
              </a:rPr>
              <a:t>FAA has a rule that all aircraft must carry a manual onboard. No exception for drones. Wouldn't the enemy love to have a manual!</a:t>
            </a:r>
            <a:endParaRPr b="0" lang="en-US" sz="1100" spc="-1" strike="noStrike">
              <a:latin typeface="Arial"/>
            </a:endParaRPr>
          </a:p>
          <a:p>
            <a:pPr indent="-69480">
              <a:lnSpc>
                <a:spcPct val="100000"/>
              </a:lnSpc>
              <a:buClr>
                <a:srgbClr val="000000"/>
              </a:buClr>
              <a:buFont typeface="Arial"/>
              <a:buChar char="●"/>
            </a:pPr>
            <a:r>
              <a:rPr b="0" lang="en-US" sz="1100" spc="-1" strike="noStrike">
                <a:solidFill>
                  <a:srgbClr val="000000"/>
                </a:solidFill>
                <a:latin typeface="Arial"/>
                <a:ea typeface="Arial"/>
              </a:rPr>
              <a:t>France had a law that for Uber/LeCar drivers had to wait 15 minutes between customer hail and when they were let in the car! </a:t>
            </a:r>
            <a:endParaRPr b="0" lang="en-US" sz="11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sldImg"/>
          </p:nvPr>
        </p:nvSpPr>
        <p:spPr>
          <a:xfrm>
            <a:off x="1143000" y="685800"/>
            <a:ext cx="4571640" cy="3428640"/>
          </a:xfrm>
          <a:prstGeom prst="rect">
            <a:avLst/>
          </a:prstGeom>
        </p:spPr>
      </p:sp>
      <p:sp>
        <p:nvSpPr>
          <p:cNvPr id="230" name="PlaceHolder 2"/>
          <p:cNvSpPr>
            <a:spLocks noGrp="1"/>
          </p:cNvSpPr>
          <p:nvPr>
            <p:ph type="body"/>
          </p:nvPr>
        </p:nvSpPr>
        <p:spPr>
          <a:xfrm>
            <a:off x="685800" y="4343400"/>
            <a:ext cx="5486040" cy="4114440"/>
          </a:xfrm>
          <a:prstGeom prst="rect">
            <a:avLst/>
          </a:prstGeom>
        </p:spPr>
        <p:txBody>
          <a:bodyPr tIns="91440" bIns="91440"/>
          <a:p>
            <a:pPr indent="-69480">
              <a:lnSpc>
                <a:spcPct val="100000"/>
              </a:lnSpc>
              <a:buClr>
                <a:srgbClr val="000000"/>
              </a:buClr>
              <a:buFont typeface="Arial"/>
              <a:buChar char="●"/>
            </a:pPr>
            <a:r>
              <a:rPr b="0" lang="en-US" sz="1100" spc="-1" strike="noStrike">
                <a:solidFill>
                  <a:srgbClr val="000000"/>
                </a:solidFill>
                <a:latin typeface="Arial"/>
                <a:ea typeface="Arial"/>
              </a:rPr>
              <a:t>FAA has a rule that all aircraft must carry a manual onboard. No exception for drones. Wouldn't the enemy love to have a manual!</a:t>
            </a:r>
            <a:endParaRPr b="0" lang="en-US" sz="1100" spc="-1" strike="noStrike">
              <a:latin typeface="Arial"/>
            </a:endParaRPr>
          </a:p>
          <a:p>
            <a:pPr indent="-69480">
              <a:lnSpc>
                <a:spcPct val="100000"/>
              </a:lnSpc>
              <a:buClr>
                <a:srgbClr val="000000"/>
              </a:buClr>
              <a:buFont typeface="Arial"/>
              <a:buChar char="●"/>
            </a:pPr>
            <a:r>
              <a:rPr b="0" lang="en-US" sz="1100" spc="-1" strike="noStrike">
                <a:solidFill>
                  <a:srgbClr val="000000"/>
                </a:solidFill>
                <a:latin typeface="Arial"/>
                <a:ea typeface="Arial"/>
              </a:rPr>
              <a:t>France had a law that for Uber/LeCar drivers had to wait 15 minutes between customer hail and when they were let in the car! </a:t>
            </a:r>
            <a:endParaRPr b="0" lang="en-US" sz="11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sldImg"/>
          </p:nvPr>
        </p:nvSpPr>
        <p:spPr>
          <a:xfrm>
            <a:off x="1143000" y="685800"/>
            <a:ext cx="4571640" cy="3428640"/>
          </a:xfrm>
          <a:prstGeom prst="rect">
            <a:avLst/>
          </a:prstGeom>
        </p:spPr>
      </p:sp>
      <p:sp>
        <p:nvSpPr>
          <p:cNvPr id="232"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latin typeface="Arial"/>
                <a:ea typeface="Arial"/>
              </a:rPr>
              <a:t>Deontological: Do not lie even if the result is good, like not telling an arsonist where someone lives.. Tough one.. Maybe say nothing?</a:t>
            </a:r>
            <a:endParaRPr b="0" lang="en-US" sz="11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sldImg"/>
          </p:nvPr>
        </p:nvSpPr>
        <p:spPr>
          <a:xfrm>
            <a:off x="1143000" y="685800"/>
            <a:ext cx="4571640" cy="3428640"/>
          </a:xfrm>
          <a:prstGeom prst="rect">
            <a:avLst/>
          </a:prstGeom>
        </p:spPr>
      </p:sp>
      <p:sp>
        <p:nvSpPr>
          <p:cNvPr id="234"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latin typeface="Arial"/>
                <a:ea typeface="Arial"/>
              </a:rPr>
              <a:t>Deontological: Do not lie even if the result is good, like not telling an arsonist where someone lives.. Tough one.. Maybe say nothing?</a:t>
            </a:r>
            <a:endParaRPr b="0" lang="en-US" sz="11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sldImg"/>
          </p:nvPr>
        </p:nvSpPr>
        <p:spPr>
          <a:xfrm>
            <a:off x="1143360" y="685800"/>
            <a:ext cx="4572000" cy="3428640"/>
          </a:xfrm>
          <a:prstGeom prst="rect">
            <a:avLst/>
          </a:prstGeom>
        </p:spPr>
      </p:sp>
      <p:sp>
        <p:nvSpPr>
          <p:cNvPr id="202" name="PlaceHolder 2"/>
          <p:cNvSpPr>
            <a:spLocks noGrp="1"/>
          </p:cNvSpPr>
          <p:nvPr>
            <p:ph type="body"/>
          </p:nvPr>
        </p:nvSpPr>
        <p:spPr>
          <a:xfrm>
            <a:off x="685800" y="4343400"/>
            <a:ext cx="5486040" cy="4114440"/>
          </a:xfrm>
          <a:prstGeom prst="rect">
            <a:avLst/>
          </a:prstGeom>
        </p:spPr>
        <p:txBody>
          <a:bodyPr tIns="91440" bIns="91440"/>
          <a:p>
            <a:pPr indent="-69480">
              <a:lnSpc>
                <a:spcPct val="100000"/>
              </a:lnSpc>
              <a:buClr>
                <a:srgbClr val="000000"/>
              </a:buClr>
              <a:buFont typeface="Arial"/>
              <a:buChar char="●"/>
            </a:pPr>
            <a:r>
              <a:rPr b="0" lang="en-US" sz="1100" spc="-1" strike="noStrike">
                <a:solidFill>
                  <a:srgbClr val="000000"/>
                </a:solidFill>
                <a:latin typeface="Arial"/>
                <a:ea typeface="Arial"/>
              </a:rPr>
              <a:t>Some benefits are obvious: Consumers can save time, money, and gasoline while researching products.</a:t>
            </a:r>
            <a:endParaRPr b="0" lang="en-US" sz="1100" spc="-1" strike="noStrike">
              <a:latin typeface="Arial"/>
            </a:endParaRPr>
          </a:p>
          <a:p>
            <a:pPr>
              <a:lnSpc>
                <a:spcPct val="100000"/>
              </a:lnSpc>
            </a:pPr>
            <a:endParaRPr b="0" lang="en-US" sz="1100" spc="-1" strike="noStrike">
              <a:latin typeface="Arial"/>
            </a:endParaRPr>
          </a:p>
          <a:p>
            <a:pPr indent="-69480">
              <a:lnSpc>
                <a:spcPct val="100000"/>
              </a:lnSpc>
              <a:buClr>
                <a:srgbClr val="000000"/>
              </a:buClr>
              <a:buFont typeface="Arial"/>
              <a:buChar char="●"/>
            </a:pPr>
            <a:r>
              <a:rPr b="0" lang="en-US" sz="1100" spc="-1" strike="noStrike">
                <a:solidFill>
                  <a:srgbClr val="000000"/>
                </a:solidFill>
                <a:latin typeface="Arial"/>
                <a:ea typeface="Arial"/>
              </a:rPr>
              <a:t>Some benefits are less obvious or were not obvious before they appeared: Auction sites give people access to customers they could not have found efficiently before. Lower overhead and ease of comparison shopping have brought down prices of many products. Small businesses and artists can sell directly to buyers, avoiding fees to middlemen and distributors. The Web has enabled a peer-to-peer economy.</a:t>
            </a:r>
            <a:endParaRPr b="0" lang="en-US" sz="1100" spc="-1" strike="noStrike">
              <a:latin typeface="Arial"/>
            </a:endParaRPr>
          </a:p>
        </p:txBody>
      </p:sp>
      <p:sp>
        <p:nvSpPr>
          <p:cNvPr id="203" name="TextShape 3"/>
          <p:cNvSpPr txBox="1"/>
          <p:nvPr/>
        </p:nvSpPr>
        <p:spPr>
          <a:xfrm>
            <a:off x="0" y="0"/>
            <a:ext cx="2999520" cy="2999520"/>
          </a:xfrm>
          <a:prstGeom prst="rect">
            <a:avLst/>
          </a:prstGeom>
          <a:noFill/>
          <a:ln>
            <a:noFill/>
          </a:ln>
        </p:spPr>
        <p:txBody>
          <a:bodyPr/>
          <a:p>
            <a:pPr algn="r">
              <a:lnSpc>
                <a:spcPct val="100000"/>
              </a:lnSpc>
            </a:pPr>
            <a:fld id="{ED20B27F-CF20-46F7-A885-38494E7EC48A}" type="slidenum">
              <a:rPr b="0" lang="en-US" sz="1200" spc="-1" strike="noStrike">
                <a:solidFill>
                  <a:srgbClr val="000000"/>
                </a:solidFill>
                <a:latin typeface="Times New Roman"/>
                <a:ea typeface="Times New Roman"/>
              </a:rPr>
              <a:t>&lt;number&gt;</a:t>
            </a:fld>
            <a:endParaRPr b="0" lang="en-US" sz="1200" spc="-1" strike="noStrike">
              <a:latin typeface="Times New Roman"/>
            </a:endParaRPr>
          </a:p>
        </p:txBody>
      </p:sp>
      <p:sp>
        <p:nvSpPr>
          <p:cNvPr id="204" name="TextShape 4"/>
          <p:cNvSpPr txBox="1"/>
          <p:nvPr/>
        </p:nvSpPr>
        <p:spPr>
          <a:xfrm>
            <a:off x="0" y="0"/>
            <a:ext cx="2999520" cy="2999520"/>
          </a:xfrm>
          <a:prstGeom prst="rect">
            <a:avLst/>
          </a:prstGeom>
          <a:noFill/>
          <a:ln>
            <a:noFill/>
          </a:ln>
        </p:spPr>
        <p:txBody>
          <a:bodyPr/>
          <a:p>
            <a:endParaRPr b="0" lang="en-US" sz="24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1143000" y="685800"/>
            <a:ext cx="4571640" cy="3428640"/>
          </a:xfrm>
          <a:prstGeom prst="rect">
            <a:avLst/>
          </a:prstGeom>
        </p:spPr>
      </p:sp>
      <p:sp>
        <p:nvSpPr>
          <p:cNvPr id="236" name="PlaceHolder 2"/>
          <p:cNvSpPr>
            <a:spLocks noGrp="1"/>
          </p:cNvSpPr>
          <p:nvPr>
            <p:ph type="body"/>
          </p:nvPr>
        </p:nvSpPr>
        <p:spPr>
          <a:xfrm>
            <a:off x="685800" y="4343400"/>
            <a:ext cx="5486040" cy="4114440"/>
          </a:xfrm>
          <a:prstGeom prst="rect">
            <a:avLst/>
          </a:prstGeom>
        </p:spPr>
        <p:txBody>
          <a:bodyPr tIns="91440" bIns="91440"/>
          <a:p>
            <a:pPr indent="-69480">
              <a:lnSpc>
                <a:spcPct val="100000"/>
              </a:lnSpc>
              <a:buClr>
                <a:srgbClr val="000000"/>
              </a:buClr>
              <a:buFont typeface="Arial"/>
              <a:buChar char="●"/>
            </a:pPr>
            <a:r>
              <a:rPr b="0" lang="en-US" sz="1100" spc="-1" strike="noStrike">
                <a:solidFill>
                  <a:srgbClr val="000000"/>
                </a:solidFill>
                <a:latin typeface="Arial"/>
                <a:ea typeface="Arial"/>
              </a:rPr>
              <a:t>Thomas Hobbes developed ideas of social contract theory in his book </a:t>
            </a:r>
            <a:r>
              <a:rPr b="0" i="1" lang="en-US" sz="1100" spc="-1" strike="noStrike">
                <a:solidFill>
                  <a:srgbClr val="000000"/>
                </a:solidFill>
                <a:latin typeface="Arial"/>
                <a:ea typeface="Arial"/>
              </a:rPr>
              <a:t>Leviathan</a:t>
            </a:r>
            <a:r>
              <a:rPr b="0" lang="en-US" sz="1100" spc="-1" strike="noStrike">
                <a:solidFill>
                  <a:srgbClr val="000000"/>
                </a:solidFill>
                <a:latin typeface="Arial"/>
                <a:ea typeface="Arial"/>
              </a:rPr>
              <a:t> (1651). </a:t>
            </a:r>
            <a:endParaRPr b="0" lang="en-US" sz="1100" spc="-1" strike="noStrike">
              <a:latin typeface="Arial"/>
            </a:endParaRPr>
          </a:p>
          <a:p>
            <a:pPr>
              <a:lnSpc>
                <a:spcPct val="100000"/>
              </a:lnSpc>
            </a:pPr>
            <a:endParaRPr b="0" lang="en-US" sz="1100" spc="-1" strike="noStrike">
              <a:latin typeface="Arial"/>
            </a:endParaRPr>
          </a:p>
          <a:p>
            <a:pPr indent="-69480">
              <a:lnSpc>
                <a:spcPct val="100000"/>
              </a:lnSpc>
              <a:buClr>
                <a:srgbClr val="000000"/>
              </a:buClr>
              <a:buFont typeface="Arial"/>
              <a:buChar char="●"/>
            </a:pPr>
            <a:r>
              <a:rPr b="0" lang="en-US" sz="1100" spc="-1" strike="noStrike">
                <a:solidFill>
                  <a:srgbClr val="000000"/>
                </a:solidFill>
                <a:latin typeface="Arial"/>
                <a:ea typeface="Arial"/>
              </a:rPr>
              <a:t>Philosopher John Rawls took social contract theory further, developing provisions of the “contract” based on his view of justice as fairness.</a:t>
            </a:r>
            <a:endParaRPr b="0" lang="en-US" sz="1100" spc="-1" strike="noStrike">
              <a:latin typeface="Arial"/>
            </a:endParaRPr>
          </a:p>
        </p:txBody>
      </p:sp>
      <p:sp>
        <p:nvSpPr>
          <p:cNvPr id="237" name="TextShape 3"/>
          <p:cNvSpPr txBox="1"/>
          <p:nvPr/>
        </p:nvSpPr>
        <p:spPr>
          <a:xfrm>
            <a:off x="0" y="0"/>
            <a:ext cx="2999520" cy="2999520"/>
          </a:xfrm>
          <a:prstGeom prst="rect">
            <a:avLst/>
          </a:prstGeom>
          <a:noFill/>
          <a:ln>
            <a:noFill/>
          </a:ln>
        </p:spPr>
        <p:txBody>
          <a:bodyPr/>
          <a:p>
            <a:pPr algn="r">
              <a:lnSpc>
                <a:spcPct val="100000"/>
              </a:lnSpc>
            </a:pPr>
            <a:fld id="{AA076D35-30DA-41CE-A089-41F985EBE472}" type="slidenum">
              <a:rPr b="0" lang="en-US" sz="1200" spc="-1" strike="noStrike">
                <a:solidFill>
                  <a:srgbClr val="000000"/>
                </a:solidFill>
                <a:latin typeface="Times New Roman"/>
                <a:ea typeface="Times New Roman"/>
              </a:rPr>
              <a:t>&lt;number&gt;</a:t>
            </a:fld>
            <a:endParaRPr b="0" lang="en-US" sz="1200" spc="-1" strike="noStrike">
              <a:latin typeface="Times New Roman"/>
            </a:endParaRPr>
          </a:p>
        </p:txBody>
      </p:sp>
      <p:sp>
        <p:nvSpPr>
          <p:cNvPr id="238" name="TextShape 4"/>
          <p:cNvSpPr txBox="1"/>
          <p:nvPr/>
        </p:nvSpPr>
        <p:spPr>
          <a:xfrm>
            <a:off x="0" y="0"/>
            <a:ext cx="2999520" cy="2999520"/>
          </a:xfrm>
          <a:prstGeom prst="rect">
            <a:avLst/>
          </a:prstGeom>
          <a:noFill/>
          <a:ln>
            <a:noFill/>
          </a:ln>
        </p:spPr>
        <p:txBody>
          <a:bodyPr/>
          <a:p>
            <a:endParaRPr b="0" lang="en-US" sz="24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sldImg"/>
          </p:nvPr>
        </p:nvSpPr>
        <p:spPr>
          <a:xfrm>
            <a:off x="1143360" y="685800"/>
            <a:ext cx="4572000" cy="3428640"/>
          </a:xfrm>
          <a:prstGeom prst="rect">
            <a:avLst/>
          </a:prstGeom>
        </p:spPr>
      </p:sp>
      <p:sp>
        <p:nvSpPr>
          <p:cNvPr id="240" name="PlaceHolder 2"/>
          <p:cNvSpPr>
            <a:spLocks noGrp="1"/>
          </p:cNvSpPr>
          <p:nvPr>
            <p:ph type="body"/>
          </p:nvPr>
        </p:nvSpPr>
        <p:spPr>
          <a:xfrm>
            <a:off x="685800" y="4343400"/>
            <a:ext cx="5486040" cy="4114440"/>
          </a:xfrm>
          <a:prstGeom prst="rect">
            <a:avLst/>
          </a:prstGeom>
        </p:spPr>
        <p:txBody>
          <a:bodyPr tIns="91440" bIns="91440"/>
          <a:p>
            <a:pPr indent="-69480">
              <a:lnSpc>
                <a:spcPct val="100000"/>
              </a:lnSpc>
              <a:buClr>
                <a:srgbClr val="000000"/>
              </a:buClr>
              <a:buFont typeface="Arial"/>
              <a:buChar char="●"/>
            </a:pPr>
            <a:r>
              <a:rPr b="0" lang="en-US" sz="1100" spc="-1" strike="noStrike">
                <a:solidFill>
                  <a:srgbClr val="000000"/>
                </a:solidFill>
                <a:latin typeface="Arial"/>
                <a:ea typeface="Arial"/>
              </a:rPr>
              <a:t>Ethical theories do not provide clear, incontrovertibly correct positions on most issues. We can use the approaches we described to support opposite sides of many an issue. </a:t>
            </a:r>
            <a:endParaRPr b="0" lang="en-US" sz="1100" spc="-1" strike="noStrike">
              <a:latin typeface="Arial"/>
            </a:endParaRPr>
          </a:p>
        </p:txBody>
      </p:sp>
      <p:sp>
        <p:nvSpPr>
          <p:cNvPr id="241" name="TextShape 3"/>
          <p:cNvSpPr txBox="1"/>
          <p:nvPr/>
        </p:nvSpPr>
        <p:spPr>
          <a:xfrm>
            <a:off x="0" y="0"/>
            <a:ext cx="2999520" cy="2999520"/>
          </a:xfrm>
          <a:prstGeom prst="rect">
            <a:avLst/>
          </a:prstGeom>
          <a:noFill/>
          <a:ln>
            <a:noFill/>
          </a:ln>
        </p:spPr>
        <p:txBody>
          <a:bodyPr/>
          <a:p>
            <a:pPr algn="r">
              <a:lnSpc>
                <a:spcPct val="100000"/>
              </a:lnSpc>
            </a:pPr>
            <a:fld id="{7DE01B2E-8BAE-4604-9203-DDC15C0FBDC8}" type="slidenum">
              <a:rPr b="0" lang="en-US" sz="1200" spc="-1" strike="noStrike">
                <a:solidFill>
                  <a:srgbClr val="000000"/>
                </a:solidFill>
                <a:latin typeface="Times New Roman"/>
                <a:ea typeface="Times New Roman"/>
              </a:rPr>
              <a:t>&lt;number&gt;</a:t>
            </a:fld>
            <a:endParaRPr b="0" lang="en-US" sz="1200" spc="-1" strike="noStrike">
              <a:latin typeface="Times New Roman"/>
            </a:endParaRPr>
          </a:p>
        </p:txBody>
      </p:sp>
      <p:sp>
        <p:nvSpPr>
          <p:cNvPr id="242" name="TextShape 4"/>
          <p:cNvSpPr txBox="1"/>
          <p:nvPr/>
        </p:nvSpPr>
        <p:spPr>
          <a:xfrm>
            <a:off x="0" y="0"/>
            <a:ext cx="2999520" cy="2999520"/>
          </a:xfrm>
          <a:prstGeom prst="rect">
            <a:avLst/>
          </a:prstGeom>
          <a:noFill/>
          <a:ln>
            <a:noFill/>
          </a:ln>
        </p:spPr>
        <p:txBody>
          <a:bodyPr/>
          <a:p>
            <a:endParaRPr b="0" lang="en-US" sz="24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sldImg"/>
          </p:nvPr>
        </p:nvSpPr>
        <p:spPr>
          <a:xfrm>
            <a:off x="1143360" y="685800"/>
            <a:ext cx="4572000" cy="3428640"/>
          </a:xfrm>
          <a:prstGeom prst="rect">
            <a:avLst/>
          </a:prstGeom>
        </p:spPr>
      </p:sp>
      <p:sp>
        <p:nvSpPr>
          <p:cNvPr id="244" name="PlaceHolder 2"/>
          <p:cNvSpPr>
            <a:spLocks noGrp="1"/>
          </p:cNvSpPr>
          <p:nvPr>
            <p:ph type="body"/>
          </p:nvPr>
        </p:nvSpPr>
        <p:spPr>
          <a:xfrm>
            <a:off x="685800" y="4343400"/>
            <a:ext cx="5486040" cy="4114440"/>
          </a:xfrm>
          <a:prstGeom prst="rect">
            <a:avLst/>
          </a:prstGeom>
        </p:spPr>
        <p:txBody>
          <a:bodyPr tIns="91440" bIns="91440"/>
          <a:p>
            <a:pPr indent="-69480">
              <a:lnSpc>
                <a:spcPct val="100000"/>
              </a:lnSpc>
              <a:buClr>
                <a:srgbClr val="000000"/>
              </a:buClr>
              <a:buFont typeface="Arial"/>
              <a:buChar char="●"/>
            </a:pPr>
            <a:r>
              <a:rPr b="0" lang="en-US" sz="1100" spc="-1" strike="noStrike">
                <a:solidFill>
                  <a:srgbClr val="000000"/>
                </a:solidFill>
                <a:latin typeface="Arial"/>
                <a:ea typeface="Arial"/>
              </a:rPr>
              <a:t>We can think of acts as either ethically obligatory, ethically prohibited, or ethically acceptable. </a:t>
            </a:r>
            <a:endParaRPr b="0" lang="en-US" sz="1100" spc="-1" strike="noStrike">
              <a:latin typeface="Arial"/>
            </a:endParaRPr>
          </a:p>
          <a:p>
            <a:pPr>
              <a:lnSpc>
                <a:spcPct val="100000"/>
              </a:lnSpc>
            </a:pPr>
            <a:endParaRPr b="0" lang="en-US" sz="1100" spc="-1" strike="noStrike">
              <a:latin typeface="Arial"/>
            </a:endParaRPr>
          </a:p>
          <a:p>
            <a:pPr indent="-69480">
              <a:lnSpc>
                <a:spcPct val="100000"/>
              </a:lnSpc>
              <a:buClr>
                <a:srgbClr val="000000"/>
              </a:buClr>
              <a:buFont typeface="Arial"/>
              <a:buChar char="●"/>
            </a:pPr>
            <a:r>
              <a:rPr b="0" lang="en-US" sz="1100" spc="-1" strike="noStrike">
                <a:solidFill>
                  <a:srgbClr val="000000"/>
                </a:solidFill>
                <a:latin typeface="Arial"/>
                <a:ea typeface="Arial"/>
              </a:rPr>
              <a:t>Harm alone is not a sufficient criterion to determine that an act is unethical. </a:t>
            </a:r>
            <a:endParaRPr b="0" lang="en-US" sz="1100" spc="-1" strike="noStrike">
              <a:latin typeface="Arial"/>
            </a:endParaRPr>
          </a:p>
          <a:p>
            <a:pPr>
              <a:lnSpc>
                <a:spcPct val="100000"/>
              </a:lnSpc>
            </a:pPr>
            <a:endParaRPr b="0" lang="en-US" sz="1100" spc="-1" strike="noStrike">
              <a:latin typeface="Arial"/>
            </a:endParaRPr>
          </a:p>
          <a:p>
            <a:pPr indent="-69480">
              <a:lnSpc>
                <a:spcPct val="100000"/>
              </a:lnSpc>
              <a:buClr>
                <a:srgbClr val="000000"/>
              </a:buClr>
              <a:buFont typeface="Arial"/>
              <a:buChar char="●"/>
            </a:pPr>
            <a:r>
              <a:rPr b="0" lang="en-US" sz="1100" spc="-1" strike="noStrike">
                <a:solidFill>
                  <a:srgbClr val="000000"/>
                </a:solidFill>
                <a:latin typeface="Arial"/>
                <a:ea typeface="Arial"/>
              </a:rPr>
              <a:t>The ethical character of a company depends on whether the actions taken to achieve the goal are consistent with ethical constraints.</a:t>
            </a:r>
            <a:endParaRPr b="0" lang="en-US" sz="1100" spc="-1" strike="noStrike">
              <a:latin typeface="Arial"/>
            </a:endParaRPr>
          </a:p>
          <a:p>
            <a:pPr>
              <a:lnSpc>
                <a:spcPct val="100000"/>
              </a:lnSpc>
            </a:pPr>
            <a:endParaRPr b="0" lang="en-US" sz="1100" spc="-1" strike="noStrike">
              <a:latin typeface="Arial"/>
            </a:endParaRPr>
          </a:p>
          <a:p>
            <a:pPr indent="-69480">
              <a:lnSpc>
                <a:spcPct val="100000"/>
              </a:lnSpc>
              <a:buClr>
                <a:srgbClr val="000000"/>
              </a:buClr>
              <a:buFont typeface="Arial"/>
              <a:buChar char="●"/>
            </a:pPr>
            <a:r>
              <a:rPr b="0" lang="en-US" sz="1100" spc="-1" strike="noStrike">
                <a:solidFill>
                  <a:srgbClr val="000000"/>
                </a:solidFill>
                <a:latin typeface="Arial"/>
                <a:ea typeface="Arial"/>
              </a:rPr>
              <a:t>It can be difficult to draw a line between what we consider ethically right or wrong and what we personally approve or disapprove of.</a:t>
            </a:r>
            <a:endParaRPr b="0" lang="en-US" sz="1100" spc="-1" strike="noStrike">
              <a:latin typeface="Arial"/>
            </a:endParaRPr>
          </a:p>
          <a:p>
            <a:pPr>
              <a:lnSpc>
                <a:spcPct val="100000"/>
              </a:lnSpc>
            </a:pPr>
            <a:endParaRPr b="0" lang="en-US" sz="1100" spc="-1" strike="noStrike">
              <a:latin typeface="Arial"/>
            </a:endParaRPr>
          </a:p>
          <a:p>
            <a:pPr indent="-69480">
              <a:lnSpc>
                <a:spcPct val="100000"/>
              </a:lnSpc>
              <a:buClr>
                <a:srgbClr val="000000"/>
              </a:buClr>
              <a:buFont typeface="Arial"/>
              <a:buChar char="●"/>
            </a:pPr>
            <a:r>
              <a:rPr b="0" lang="en-US" sz="1100" spc="-1" strike="noStrike">
                <a:solidFill>
                  <a:srgbClr val="000000"/>
                </a:solidFill>
                <a:latin typeface="Arial"/>
                <a:ea typeface="Arial"/>
              </a:rPr>
              <a:t>Ethics precedes law in the sense that ethical principles help determine whether or not we should pass specific laws. A good law will set minimal standards that can apply to all situations, leaving a large range of voluntary choices. Ethics fills the gap between general legal standards that apply to all cases and the particular choices made in a specific case.</a:t>
            </a:r>
            <a:endParaRPr b="0" lang="en-US" sz="1100" spc="-1" strike="noStrike">
              <a:latin typeface="Arial"/>
            </a:endParaRPr>
          </a:p>
        </p:txBody>
      </p:sp>
      <p:sp>
        <p:nvSpPr>
          <p:cNvPr id="245" name="TextShape 3"/>
          <p:cNvSpPr txBox="1"/>
          <p:nvPr/>
        </p:nvSpPr>
        <p:spPr>
          <a:xfrm>
            <a:off x="0" y="0"/>
            <a:ext cx="2999520" cy="2999520"/>
          </a:xfrm>
          <a:prstGeom prst="rect">
            <a:avLst/>
          </a:prstGeom>
          <a:noFill/>
          <a:ln>
            <a:noFill/>
          </a:ln>
        </p:spPr>
        <p:txBody>
          <a:bodyPr/>
          <a:p>
            <a:pPr algn="r">
              <a:lnSpc>
                <a:spcPct val="100000"/>
              </a:lnSpc>
            </a:pPr>
            <a:fld id="{53265B1D-A769-42DF-ACA3-1202179D380A}" type="slidenum">
              <a:rPr b="0" lang="en-US" sz="1200" spc="-1" strike="noStrike">
                <a:solidFill>
                  <a:srgbClr val="000000"/>
                </a:solidFill>
                <a:latin typeface="Times New Roman"/>
                <a:ea typeface="Times New Roman"/>
              </a:rPr>
              <a:t>&lt;number&gt;</a:t>
            </a:fld>
            <a:endParaRPr b="0" lang="en-US" sz="1200" spc="-1" strike="noStrike">
              <a:latin typeface="Times New Roman"/>
            </a:endParaRPr>
          </a:p>
        </p:txBody>
      </p:sp>
      <p:sp>
        <p:nvSpPr>
          <p:cNvPr id="246" name="TextShape 4"/>
          <p:cNvSpPr txBox="1"/>
          <p:nvPr/>
        </p:nvSpPr>
        <p:spPr>
          <a:xfrm>
            <a:off x="0" y="0"/>
            <a:ext cx="2999520" cy="2999520"/>
          </a:xfrm>
          <a:prstGeom prst="rect">
            <a:avLst/>
          </a:prstGeom>
          <a:noFill/>
          <a:ln>
            <a:noFill/>
          </a:ln>
        </p:spPr>
        <p:txBody>
          <a:bodyPr/>
          <a:p>
            <a:endParaRPr b="0" lang="en-US" sz="24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sldImg"/>
          </p:nvPr>
        </p:nvSpPr>
        <p:spPr>
          <a:xfrm>
            <a:off x="1143360" y="685800"/>
            <a:ext cx="4572000" cy="3428640"/>
          </a:xfrm>
          <a:prstGeom prst="rect">
            <a:avLst/>
          </a:prstGeom>
        </p:spPr>
      </p:sp>
      <p:sp>
        <p:nvSpPr>
          <p:cNvPr id="206" name="PlaceHolder 2"/>
          <p:cNvSpPr>
            <a:spLocks noGrp="1"/>
          </p:cNvSpPr>
          <p:nvPr>
            <p:ph type="body"/>
          </p:nvPr>
        </p:nvSpPr>
        <p:spPr>
          <a:xfrm>
            <a:off x="685800" y="4343400"/>
            <a:ext cx="5486040" cy="4114440"/>
          </a:xfrm>
          <a:prstGeom prst="rect">
            <a:avLst/>
          </a:prstGeom>
        </p:spPr>
        <p:txBody>
          <a:bodyPr tIns="91440" bIns="91440"/>
          <a:p>
            <a:pPr indent="-69480">
              <a:lnSpc>
                <a:spcPct val="100000"/>
              </a:lnSpc>
              <a:buClr>
                <a:srgbClr val="000000"/>
              </a:buClr>
              <a:buFont typeface="Arial"/>
              <a:buChar char="●"/>
            </a:pPr>
            <a:r>
              <a:rPr b="0" lang="en-US" sz="1100" spc="-1" strike="noStrike">
                <a:solidFill>
                  <a:srgbClr val="000000"/>
                </a:solidFill>
                <a:latin typeface="Arial"/>
                <a:ea typeface="Arial"/>
              </a:rPr>
              <a:t>Some benefits are obvious: Consumers can save time, money, and gasoline while researching products.</a:t>
            </a:r>
            <a:endParaRPr b="0" lang="en-US" sz="1100" spc="-1" strike="noStrike">
              <a:latin typeface="Arial"/>
            </a:endParaRPr>
          </a:p>
          <a:p>
            <a:pPr>
              <a:lnSpc>
                <a:spcPct val="100000"/>
              </a:lnSpc>
            </a:pPr>
            <a:endParaRPr b="0" lang="en-US" sz="1100" spc="-1" strike="noStrike">
              <a:latin typeface="Arial"/>
            </a:endParaRPr>
          </a:p>
          <a:p>
            <a:pPr indent="-69480">
              <a:lnSpc>
                <a:spcPct val="100000"/>
              </a:lnSpc>
              <a:buClr>
                <a:srgbClr val="000000"/>
              </a:buClr>
              <a:buFont typeface="Arial"/>
              <a:buChar char="●"/>
            </a:pPr>
            <a:r>
              <a:rPr b="0" lang="en-US" sz="1100" spc="-1" strike="noStrike">
                <a:solidFill>
                  <a:srgbClr val="000000"/>
                </a:solidFill>
                <a:latin typeface="Arial"/>
                <a:ea typeface="Arial"/>
              </a:rPr>
              <a:t>Some benefits are less obvious or were not obvious before they appeared: Auction sites give people access to customers they could not have found efficiently before. Lower overhead and ease of comparison shopping have brought down prices of many products. Small businesses and artists can sell directly to buyers, avoiding fees to middlemen and distributors. The Web has enabled a peer-to-peer economy.</a:t>
            </a:r>
            <a:endParaRPr b="0" lang="en-US" sz="1100" spc="-1" strike="noStrike">
              <a:latin typeface="Arial"/>
            </a:endParaRPr>
          </a:p>
        </p:txBody>
      </p:sp>
      <p:sp>
        <p:nvSpPr>
          <p:cNvPr id="207" name="TextShape 3"/>
          <p:cNvSpPr txBox="1"/>
          <p:nvPr/>
        </p:nvSpPr>
        <p:spPr>
          <a:xfrm>
            <a:off x="0" y="0"/>
            <a:ext cx="2999520" cy="2999520"/>
          </a:xfrm>
          <a:prstGeom prst="rect">
            <a:avLst/>
          </a:prstGeom>
          <a:noFill/>
          <a:ln>
            <a:noFill/>
          </a:ln>
        </p:spPr>
        <p:txBody>
          <a:bodyPr/>
          <a:p>
            <a:pPr algn="r">
              <a:lnSpc>
                <a:spcPct val="100000"/>
              </a:lnSpc>
            </a:pPr>
            <a:fld id="{23D8EFC9-908D-4AF6-941C-0EE7BA3E7D09}" type="slidenum">
              <a:rPr b="0" lang="en-US" sz="1200" spc="-1" strike="noStrike">
                <a:solidFill>
                  <a:srgbClr val="000000"/>
                </a:solidFill>
                <a:latin typeface="Times New Roman"/>
                <a:ea typeface="Times New Roman"/>
              </a:rPr>
              <a:t>&lt;number&gt;</a:t>
            </a:fld>
            <a:endParaRPr b="0" lang="en-US" sz="1200" spc="-1" strike="noStrike">
              <a:latin typeface="Times New Roman"/>
            </a:endParaRPr>
          </a:p>
        </p:txBody>
      </p:sp>
      <p:sp>
        <p:nvSpPr>
          <p:cNvPr id="208" name="TextShape 4"/>
          <p:cNvSpPr txBox="1"/>
          <p:nvPr/>
        </p:nvSpPr>
        <p:spPr>
          <a:xfrm>
            <a:off x="0" y="0"/>
            <a:ext cx="2999520" cy="2999520"/>
          </a:xfrm>
          <a:prstGeom prst="rect">
            <a:avLst/>
          </a:prstGeom>
          <a:noFill/>
          <a:ln>
            <a:noFill/>
          </a:ln>
        </p:spPr>
        <p:txBody>
          <a:bodyPr/>
          <a:p>
            <a:endParaRPr b="0" lang="en-US" sz="24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sldImg"/>
          </p:nvPr>
        </p:nvSpPr>
        <p:spPr>
          <a:xfrm>
            <a:off x="1143360" y="685800"/>
            <a:ext cx="4572000" cy="3428640"/>
          </a:xfrm>
          <a:prstGeom prst="rect">
            <a:avLst/>
          </a:prstGeom>
        </p:spPr>
      </p:sp>
      <p:sp>
        <p:nvSpPr>
          <p:cNvPr id="210" name="PlaceHolder 2"/>
          <p:cNvSpPr>
            <a:spLocks noGrp="1"/>
          </p:cNvSpPr>
          <p:nvPr>
            <p:ph type="body"/>
          </p:nvPr>
        </p:nvSpPr>
        <p:spPr>
          <a:xfrm>
            <a:off x="685800" y="4343400"/>
            <a:ext cx="5486040" cy="4114440"/>
          </a:xfrm>
          <a:prstGeom prst="rect">
            <a:avLst/>
          </a:prstGeom>
        </p:spPr>
        <p:txBody>
          <a:bodyPr tIns="91440" bIns="91440"/>
          <a:p>
            <a:endParaRPr b="0" lang="en-US" sz="2000" spc="-1" strike="noStrike">
              <a:latin typeface="Arial"/>
            </a:endParaRPr>
          </a:p>
        </p:txBody>
      </p:sp>
      <p:sp>
        <p:nvSpPr>
          <p:cNvPr id="211" name="TextShape 3"/>
          <p:cNvSpPr txBox="1"/>
          <p:nvPr/>
        </p:nvSpPr>
        <p:spPr>
          <a:xfrm>
            <a:off x="0" y="0"/>
            <a:ext cx="2999520" cy="2999520"/>
          </a:xfrm>
          <a:prstGeom prst="rect">
            <a:avLst/>
          </a:prstGeom>
          <a:noFill/>
          <a:ln>
            <a:noFill/>
          </a:ln>
        </p:spPr>
        <p:txBody>
          <a:bodyPr/>
          <a:p>
            <a:pPr algn="r">
              <a:lnSpc>
                <a:spcPct val="100000"/>
              </a:lnSpc>
            </a:pPr>
            <a:fld id="{1065F93D-FF6E-4192-8A83-0F7FA06C1B5C}" type="slidenum">
              <a:rPr b="0" lang="en-US" sz="1200" spc="-1" strike="noStrike">
                <a:solidFill>
                  <a:srgbClr val="000000"/>
                </a:solidFill>
                <a:latin typeface="Times New Roman"/>
                <a:ea typeface="Times New Roman"/>
              </a:rPr>
              <a:t>&lt;number&gt;</a:t>
            </a:fld>
            <a:endParaRPr b="0" lang="en-US" sz="1200" spc="-1" strike="noStrike">
              <a:latin typeface="Times New Roman"/>
            </a:endParaRPr>
          </a:p>
        </p:txBody>
      </p:sp>
      <p:sp>
        <p:nvSpPr>
          <p:cNvPr id="212" name="TextShape 4"/>
          <p:cNvSpPr txBox="1"/>
          <p:nvPr/>
        </p:nvSpPr>
        <p:spPr>
          <a:xfrm>
            <a:off x="0" y="0"/>
            <a:ext cx="2999520" cy="2999520"/>
          </a:xfrm>
          <a:prstGeom prst="rect">
            <a:avLst/>
          </a:prstGeom>
          <a:noFill/>
          <a:ln>
            <a:noFill/>
          </a:ln>
        </p:spPr>
        <p:txBody>
          <a:bodyPr/>
          <a:p>
            <a:endParaRPr b="0" lang="en-US" sz="24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sldImg"/>
          </p:nvPr>
        </p:nvSpPr>
        <p:spPr>
          <a:xfrm>
            <a:off x="1143360" y="685800"/>
            <a:ext cx="4572000" cy="3428640"/>
          </a:xfrm>
          <a:prstGeom prst="rect">
            <a:avLst/>
          </a:prstGeom>
        </p:spPr>
      </p:sp>
      <p:sp>
        <p:nvSpPr>
          <p:cNvPr id="214" name="PlaceHolder 2"/>
          <p:cNvSpPr>
            <a:spLocks noGrp="1"/>
          </p:cNvSpPr>
          <p:nvPr>
            <p:ph type="body"/>
          </p:nvPr>
        </p:nvSpPr>
        <p:spPr>
          <a:xfrm>
            <a:off x="685800" y="4343400"/>
            <a:ext cx="5486040" cy="4114440"/>
          </a:xfrm>
          <a:prstGeom prst="rect">
            <a:avLst/>
          </a:prstGeom>
        </p:spPr>
        <p:txBody>
          <a:bodyPr tIns="91440" bIns="91440"/>
          <a:p>
            <a:pPr indent="-69480">
              <a:lnSpc>
                <a:spcPct val="100000"/>
              </a:lnSpc>
              <a:buClr>
                <a:srgbClr val="000000"/>
              </a:buClr>
              <a:buFont typeface="Arial"/>
              <a:buChar char="●"/>
            </a:pPr>
            <a:r>
              <a:rPr b="0" lang="en-US" sz="1100" spc="-1" strike="noStrike">
                <a:solidFill>
                  <a:srgbClr val="000000"/>
                </a:solidFill>
                <a:latin typeface="Arial"/>
                <a:ea typeface="Arial"/>
              </a:rPr>
              <a:t>Some free programs and services do not have all the features of the paid versions.</a:t>
            </a:r>
            <a:endParaRPr b="0" lang="en-US" sz="1100" spc="-1" strike="noStrike">
              <a:latin typeface="Arial"/>
            </a:endParaRPr>
          </a:p>
        </p:txBody>
      </p:sp>
      <p:sp>
        <p:nvSpPr>
          <p:cNvPr id="215" name="TextShape 3"/>
          <p:cNvSpPr txBox="1"/>
          <p:nvPr/>
        </p:nvSpPr>
        <p:spPr>
          <a:xfrm>
            <a:off x="0" y="0"/>
            <a:ext cx="2999520" cy="2999520"/>
          </a:xfrm>
          <a:prstGeom prst="rect">
            <a:avLst/>
          </a:prstGeom>
          <a:noFill/>
          <a:ln>
            <a:noFill/>
          </a:ln>
        </p:spPr>
        <p:txBody>
          <a:bodyPr/>
          <a:p>
            <a:pPr algn="r">
              <a:lnSpc>
                <a:spcPct val="100000"/>
              </a:lnSpc>
            </a:pPr>
            <a:fld id="{9F3A777B-C95E-4F8C-B6C0-CA1675867C17}" type="slidenum">
              <a:rPr b="0" lang="en-US" sz="1200" spc="-1" strike="noStrike">
                <a:solidFill>
                  <a:srgbClr val="000000"/>
                </a:solidFill>
                <a:latin typeface="Times New Roman"/>
                <a:ea typeface="Times New Roman"/>
              </a:rPr>
              <a:t>&lt;number&gt;</a:t>
            </a:fld>
            <a:endParaRPr b="0" lang="en-US" sz="1200" spc="-1" strike="noStrike">
              <a:latin typeface="Times New Roman"/>
            </a:endParaRPr>
          </a:p>
        </p:txBody>
      </p:sp>
      <p:sp>
        <p:nvSpPr>
          <p:cNvPr id="216" name="TextShape 4"/>
          <p:cNvSpPr txBox="1"/>
          <p:nvPr/>
        </p:nvSpPr>
        <p:spPr>
          <a:xfrm>
            <a:off x="0" y="0"/>
            <a:ext cx="2999520" cy="2999520"/>
          </a:xfrm>
          <a:prstGeom prst="rect">
            <a:avLst/>
          </a:prstGeom>
          <a:noFill/>
          <a:ln>
            <a:noFill/>
          </a:ln>
        </p:spPr>
        <p:txBody>
          <a:bodyPr/>
          <a:p>
            <a:endParaRPr b="0" lang="en-US" sz="24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sldImg"/>
          </p:nvPr>
        </p:nvSpPr>
        <p:spPr>
          <a:xfrm>
            <a:off x="1143360" y="685800"/>
            <a:ext cx="4572000" cy="3428640"/>
          </a:xfrm>
          <a:prstGeom prst="rect">
            <a:avLst/>
          </a:prstGeom>
        </p:spPr>
      </p:sp>
      <p:sp>
        <p:nvSpPr>
          <p:cNvPr id="218" name="PlaceHolder 2"/>
          <p:cNvSpPr>
            <a:spLocks noGrp="1"/>
          </p:cNvSpPr>
          <p:nvPr>
            <p:ph type="body"/>
          </p:nvPr>
        </p:nvSpPr>
        <p:spPr>
          <a:xfrm>
            <a:off x="685800" y="4343400"/>
            <a:ext cx="5486040" cy="4114440"/>
          </a:xfrm>
          <a:prstGeom prst="rect">
            <a:avLst/>
          </a:prstGeom>
        </p:spPr>
        <p:txBody>
          <a:bodyPr tIns="91440" bIns="91440"/>
          <a:p>
            <a:pPr indent="-69480">
              <a:lnSpc>
                <a:spcPct val="100000"/>
              </a:lnSpc>
              <a:buClr>
                <a:srgbClr val="000000"/>
              </a:buClr>
              <a:buFont typeface="Arial"/>
              <a:buChar char="●"/>
            </a:pPr>
            <a:r>
              <a:rPr b="0" lang="en-US" sz="1100" spc="-1" strike="noStrike">
                <a:solidFill>
                  <a:srgbClr val="000000"/>
                </a:solidFill>
                <a:latin typeface="Arial"/>
                <a:ea typeface="Arial"/>
              </a:rPr>
              <a:t>This tracking is not always obvious; we consider it in Chapter 2.</a:t>
            </a:r>
            <a:endParaRPr b="0" lang="en-US" sz="1100" spc="-1" strike="noStrike">
              <a:latin typeface="Arial"/>
            </a:endParaRPr>
          </a:p>
        </p:txBody>
      </p:sp>
      <p:sp>
        <p:nvSpPr>
          <p:cNvPr id="219" name="TextShape 3"/>
          <p:cNvSpPr txBox="1"/>
          <p:nvPr/>
        </p:nvSpPr>
        <p:spPr>
          <a:xfrm>
            <a:off x="0" y="0"/>
            <a:ext cx="2999520" cy="2999520"/>
          </a:xfrm>
          <a:prstGeom prst="rect">
            <a:avLst/>
          </a:prstGeom>
          <a:noFill/>
          <a:ln>
            <a:noFill/>
          </a:ln>
        </p:spPr>
        <p:txBody>
          <a:bodyPr/>
          <a:p>
            <a:pPr algn="r">
              <a:lnSpc>
                <a:spcPct val="100000"/>
              </a:lnSpc>
            </a:pPr>
            <a:fld id="{26E7A106-610E-4475-95E1-B3756298840F}" type="slidenum">
              <a:rPr b="0" lang="en-US" sz="1200" spc="-1" strike="noStrike">
                <a:solidFill>
                  <a:srgbClr val="000000"/>
                </a:solidFill>
                <a:latin typeface="Times New Roman"/>
                <a:ea typeface="Times New Roman"/>
              </a:rPr>
              <a:t>&lt;number&gt;</a:t>
            </a:fld>
            <a:endParaRPr b="0" lang="en-US" sz="1200" spc="-1" strike="noStrike">
              <a:latin typeface="Times New Roman"/>
            </a:endParaRPr>
          </a:p>
        </p:txBody>
      </p:sp>
      <p:sp>
        <p:nvSpPr>
          <p:cNvPr id="220" name="TextShape 4"/>
          <p:cNvSpPr txBox="1"/>
          <p:nvPr/>
        </p:nvSpPr>
        <p:spPr>
          <a:xfrm>
            <a:off x="0" y="0"/>
            <a:ext cx="2999520" cy="2999520"/>
          </a:xfrm>
          <a:prstGeom prst="rect">
            <a:avLst/>
          </a:prstGeom>
          <a:noFill/>
          <a:ln>
            <a:noFill/>
          </a:ln>
        </p:spPr>
        <p:txBody>
          <a:bodyPr/>
          <a:p>
            <a:endParaRPr b="0" lang="en-US" sz="24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sldImg"/>
          </p:nvPr>
        </p:nvSpPr>
        <p:spPr>
          <a:xfrm>
            <a:off x="1143360" y="685800"/>
            <a:ext cx="4572000" cy="3428640"/>
          </a:xfrm>
          <a:prstGeom prst="rect">
            <a:avLst/>
          </a:prstGeom>
        </p:spPr>
      </p:sp>
      <p:sp>
        <p:nvSpPr>
          <p:cNvPr id="222" name="PlaceHolder 2"/>
          <p:cNvSpPr>
            <a:spLocks noGrp="1"/>
          </p:cNvSpPr>
          <p:nvPr>
            <p:ph type="body"/>
          </p:nvPr>
        </p:nvSpPr>
        <p:spPr>
          <a:xfrm>
            <a:off x="685800" y="4343400"/>
            <a:ext cx="5486040" cy="4114440"/>
          </a:xfrm>
          <a:prstGeom prst="rect">
            <a:avLst/>
          </a:prstGeom>
        </p:spPr>
        <p:txBody>
          <a:bodyPr tIns="91440" bIns="91440"/>
          <a:p>
            <a:pPr indent="-69480">
              <a:lnSpc>
                <a:spcPct val="100000"/>
              </a:lnSpc>
              <a:buClr>
                <a:srgbClr val="000000"/>
              </a:buClr>
              <a:buFont typeface="Arial"/>
              <a:buChar char="●"/>
            </a:pPr>
            <a:r>
              <a:rPr b="0" lang="en-US" sz="1100" spc="-1" strike="noStrike">
                <a:solidFill>
                  <a:srgbClr val="000000"/>
                </a:solidFill>
                <a:latin typeface="Arial"/>
                <a:ea typeface="Arial"/>
              </a:rPr>
              <a:t>Philosopher John Searle argues that computers cannot be intelligent. They do not think; they manipulate symbols. They do so at a very high speed, and they can store, access, and manipulate a huge quantity of data, but they are not conscious. They do not understand; they simulate understanding. </a:t>
            </a:r>
            <a:endParaRPr b="0" lang="en-US" sz="1100" spc="-1" strike="noStrike">
              <a:latin typeface="Arial"/>
            </a:endParaRPr>
          </a:p>
          <a:p>
            <a:pPr>
              <a:lnSpc>
                <a:spcPct val="100000"/>
              </a:lnSpc>
            </a:pPr>
            <a:endParaRPr b="0" lang="en-US" sz="1100" spc="-1" strike="noStrike">
              <a:latin typeface="Arial"/>
            </a:endParaRPr>
          </a:p>
          <a:p>
            <a:pPr indent="-69480">
              <a:lnSpc>
                <a:spcPct val="100000"/>
              </a:lnSpc>
              <a:buClr>
                <a:srgbClr val="000000"/>
              </a:buClr>
              <a:buFont typeface="Arial"/>
              <a:buChar char="●"/>
            </a:pPr>
            <a:r>
              <a:rPr b="0" lang="en-US" sz="1100" spc="-1" strike="noStrike">
                <a:solidFill>
                  <a:srgbClr val="000000"/>
                </a:solidFill>
                <a:latin typeface="Arial"/>
                <a:ea typeface="Arial"/>
              </a:rPr>
              <a:t>Searle might say that although Watson won at </a:t>
            </a:r>
            <a:r>
              <a:rPr b="0" i="1" lang="en-US" sz="1100" spc="-1" strike="noStrike">
                <a:solidFill>
                  <a:srgbClr val="000000"/>
                </a:solidFill>
                <a:latin typeface="Arial"/>
                <a:ea typeface="Arial"/>
              </a:rPr>
              <a:t>Jeopardy!</a:t>
            </a:r>
            <a:r>
              <a:rPr b="0" lang="en-US" sz="1100" spc="-1" strike="noStrike">
                <a:solidFill>
                  <a:srgbClr val="000000"/>
                </a:solidFill>
                <a:latin typeface="Arial"/>
                <a:ea typeface="Arial"/>
              </a:rPr>
              <a:t>, Watson does not know it won.</a:t>
            </a:r>
            <a:endParaRPr b="0" lang="en-US" sz="1100" spc="-1" strike="noStrike">
              <a:latin typeface="Arial"/>
            </a:endParaRPr>
          </a:p>
        </p:txBody>
      </p:sp>
      <p:sp>
        <p:nvSpPr>
          <p:cNvPr id="223" name="TextShape 3"/>
          <p:cNvSpPr txBox="1"/>
          <p:nvPr/>
        </p:nvSpPr>
        <p:spPr>
          <a:xfrm>
            <a:off x="0" y="0"/>
            <a:ext cx="2999520" cy="2999520"/>
          </a:xfrm>
          <a:prstGeom prst="rect">
            <a:avLst/>
          </a:prstGeom>
          <a:noFill/>
          <a:ln>
            <a:noFill/>
          </a:ln>
        </p:spPr>
        <p:txBody>
          <a:bodyPr/>
          <a:p>
            <a:pPr algn="r">
              <a:lnSpc>
                <a:spcPct val="100000"/>
              </a:lnSpc>
            </a:pPr>
            <a:fld id="{5A71AD54-0B9F-485C-B0CF-A5972A7FBE84}" type="slidenum">
              <a:rPr b="0" lang="en-US" sz="1200" spc="-1" strike="noStrike">
                <a:solidFill>
                  <a:srgbClr val="000000"/>
                </a:solidFill>
                <a:latin typeface="Times New Roman"/>
                <a:ea typeface="Times New Roman"/>
              </a:rPr>
              <a:t>&lt;number&gt;</a:t>
            </a:fld>
            <a:endParaRPr b="0" lang="en-US" sz="1200" spc="-1" strike="noStrike">
              <a:latin typeface="Times New Roman"/>
            </a:endParaRPr>
          </a:p>
        </p:txBody>
      </p:sp>
      <p:sp>
        <p:nvSpPr>
          <p:cNvPr id="224" name="TextShape 4"/>
          <p:cNvSpPr txBox="1"/>
          <p:nvPr/>
        </p:nvSpPr>
        <p:spPr>
          <a:xfrm>
            <a:off x="0" y="0"/>
            <a:ext cx="2999520" cy="2999520"/>
          </a:xfrm>
          <a:prstGeom prst="rect">
            <a:avLst/>
          </a:prstGeom>
          <a:noFill/>
          <a:ln>
            <a:noFill/>
          </a:ln>
        </p:spPr>
        <p:txBody>
          <a:bodyPr/>
          <a:p>
            <a:endParaRPr b="0" lang="en-US" sz="24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sldImg"/>
          </p:nvPr>
        </p:nvSpPr>
        <p:spPr>
          <a:xfrm>
            <a:off x="1143000" y="685800"/>
            <a:ext cx="4571640" cy="3428640"/>
          </a:xfrm>
          <a:prstGeom prst="rect">
            <a:avLst/>
          </a:prstGeom>
        </p:spPr>
      </p:sp>
      <p:sp>
        <p:nvSpPr>
          <p:cNvPr id="226" name="PlaceHolder 2"/>
          <p:cNvSpPr>
            <a:spLocks noGrp="1"/>
          </p:cNvSpPr>
          <p:nvPr>
            <p:ph type="body"/>
          </p:nvPr>
        </p:nvSpPr>
        <p:spPr>
          <a:xfrm>
            <a:off x="685800" y="4343400"/>
            <a:ext cx="5486040" cy="4114440"/>
          </a:xfrm>
          <a:prstGeom prst="rect">
            <a:avLst/>
          </a:prstGeom>
        </p:spPr>
        <p:txBody>
          <a:bodyPr tIns="91440" bIns="91440"/>
          <a:p>
            <a:pPr indent="-69480">
              <a:lnSpc>
                <a:spcPct val="100000"/>
              </a:lnSpc>
              <a:buClr>
                <a:srgbClr val="000000"/>
              </a:buClr>
              <a:buFont typeface="Arial"/>
              <a:buChar char="●"/>
            </a:pPr>
            <a:r>
              <a:rPr b="0" lang="en-US" sz="1100" spc="-1" strike="noStrike">
                <a:solidFill>
                  <a:srgbClr val="000000"/>
                </a:solidFill>
                <a:latin typeface="Arial"/>
                <a:ea typeface="Arial"/>
              </a:rPr>
              <a:t>FAA has a rule that all aircraft must carry a manual onboard. No exception for drones. Wouldn't the enemy love to have a manual!</a:t>
            </a:r>
            <a:endParaRPr b="0" lang="en-US" sz="1100" spc="-1" strike="noStrike">
              <a:latin typeface="Arial"/>
            </a:endParaRPr>
          </a:p>
          <a:p>
            <a:pPr indent="-69480">
              <a:lnSpc>
                <a:spcPct val="100000"/>
              </a:lnSpc>
              <a:buClr>
                <a:srgbClr val="000000"/>
              </a:buClr>
              <a:buFont typeface="Arial"/>
              <a:buChar char="●"/>
            </a:pPr>
            <a:r>
              <a:rPr b="0" lang="en-US" sz="1100" spc="-1" strike="noStrike">
                <a:solidFill>
                  <a:srgbClr val="000000"/>
                </a:solidFill>
                <a:latin typeface="Arial"/>
                <a:ea typeface="Arial"/>
              </a:rPr>
              <a:t>France had a law that for Uber/LeCar drivers had to wait 15 minutes between customer hail and when they were let in the car! </a:t>
            </a:r>
            <a:endParaRPr b="0" lang="en-US"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219320" y="228600"/>
            <a:ext cx="7162560" cy="1142640"/>
          </a:xfrm>
          <a:prstGeom prst="rect">
            <a:avLst/>
          </a:prstGeom>
        </p:spPr>
        <p:txBody>
          <a:bodyPr lIns="0" rIns="0" tIns="0" bIns="0" anchor="ctr"/>
          <a:p>
            <a:endParaRPr b="0" lang="en-US" sz="1400" spc="-1" strike="noStrike">
              <a:solidFill>
                <a:srgbClr val="000000"/>
              </a:solidFill>
              <a:latin typeface="Arial"/>
            </a:endParaRPr>
          </a:p>
        </p:txBody>
      </p:sp>
      <p:sp>
        <p:nvSpPr>
          <p:cNvPr id="27" name="PlaceHolder 2"/>
          <p:cNvSpPr>
            <a:spLocks noGrp="1"/>
          </p:cNvSpPr>
          <p:nvPr>
            <p:ph type="body"/>
          </p:nvPr>
        </p:nvSpPr>
        <p:spPr>
          <a:xfrm>
            <a:off x="1219320" y="1371600"/>
            <a:ext cx="761976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28" name="PlaceHolder 3"/>
          <p:cNvSpPr>
            <a:spLocks noGrp="1"/>
          </p:cNvSpPr>
          <p:nvPr>
            <p:ph type="body"/>
          </p:nvPr>
        </p:nvSpPr>
        <p:spPr>
          <a:xfrm>
            <a:off x="1219320" y="3918960"/>
            <a:ext cx="7619760" cy="232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219320" y="228600"/>
            <a:ext cx="7162560" cy="1142640"/>
          </a:xfrm>
          <a:prstGeom prst="rect">
            <a:avLst/>
          </a:prstGeom>
        </p:spPr>
        <p:txBody>
          <a:bodyPr lIns="0" rIns="0" tIns="0" bIns="0" anchor="ctr"/>
          <a:p>
            <a:endParaRPr b="0" lang="en-US" sz="1400" spc="-1" strike="noStrike">
              <a:solidFill>
                <a:srgbClr val="000000"/>
              </a:solidFill>
              <a:latin typeface="Arial"/>
            </a:endParaRPr>
          </a:p>
        </p:txBody>
      </p:sp>
      <p:sp>
        <p:nvSpPr>
          <p:cNvPr id="30" name="PlaceHolder 2"/>
          <p:cNvSpPr>
            <a:spLocks noGrp="1"/>
          </p:cNvSpPr>
          <p:nvPr>
            <p:ph type="body"/>
          </p:nvPr>
        </p:nvSpPr>
        <p:spPr>
          <a:xfrm>
            <a:off x="1219320" y="1371600"/>
            <a:ext cx="371808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3"/>
          <p:cNvSpPr>
            <a:spLocks noGrp="1"/>
          </p:cNvSpPr>
          <p:nvPr>
            <p:ph type="body"/>
          </p:nvPr>
        </p:nvSpPr>
        <p:spPr>
          <a:xfrm>
            <a:off x="5123520" y="1371600"/>
            <a:ext cx="371808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32" name="PlaceHolder 4"/>
          <p:cNvSpPr>
            <a:spLocks noGrp="1"/>
          </p:cNvSpPr>
          <p:nvPr>
            <p:ph type="body"/>
          </p:nvPr>
        </p:nvSpPr>
        <p:spPr>
          <a:xfrm>
            <a:off x="1219320" y="3918960"/>
            <a:ext cx="371808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5"/>
          <p:cNvSpPr>
            <a:spLocks noGrp="1"/>
          </p:cNvSpPr>
          <p:nvPr>
            <p:ph type="body"/>
          </p:nvPr>
        </p:nvSpPr>
        <p:spPr>
          <a:xfrm>
            <a:off x="5123520" y="3918960"/>
            <a:ext cx="3718080" cy="232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219320" y="228600"/>
            <a:ext cx="7162560" cy="1142640"/>
          </a:xfrm>
          <a:prstGeom prst="rect">
            <a:avLst/>
          </a:prstGeom>
        </p:spPr>
        <p:txBody>
          <a:bodyPr lIns="0" rIns="0" tIns="0" bIns="0" anchor="ctr"/>
          <a:p>
            <a:endParaRPr b="0" lang="en-US" sz="1400" spc="-1" strike="noStrike">
              <a:solidFill>
                <a:srgbClr val="000000"/>
              </a:solidFill>
              <a:latin typeface="Arial"/>
            </a:endParaRPr>
          </a:p>
        </p:txBody>
      </p:sp>
      <p:sp>
        <p:nvSpPr>
          <p:cNvPr id="35" name="PlaceHolder 2"/>
          <p:cNvSpPr>
            <a:spLocks noGrp="1"/>
          </p:cNvSpPr>
          <p:nvPr>
            <p:ph type="body"/>
          </p:nvPr>
        </p:nvSpPr>
        <p:spPr>
          <a:xfrm>
            <a:off x="1219320" y="1371600"/>
            <a:ext cx="245340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3"/>
          <p:cNvSpPr>
            <a:spLocks noGrp="1"/>
          </p:cNvSpPr>
          <p:nvPr>
            <p:ph type="body"/>
          </p:nvPr>
        </p:nvSpPr>
        <p:spPr>
          <a:xfrm>
            <a:off x="3795840" y="1371600"/>
            <a:ext cx="245340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4"/>
          <p:cNvSpPr>
            <a:spLocks noGrp="1"/>
          </p:cNvSpPr>
          <p:nvPr>
            <p:ph type="body"/>
          </p:nvPr>
        </p:nvSpPr>
        <p:spPr>
          <a:xfrm>
            <a:off x="6372360" y="1371600"/>
            <a:ext cx="245340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5"/>
          <p:cNvSpPr>
            <a:spLocks noGrp="1"/>
          </p:cNvSpPr>
          <p:nvPr>
            <p:ph type="body"/>
          </p:nvPr>
        </p:nvSpPr>
        <p:spPr>
          <a:xfrm>
            <a:off x="1219320" y="3918960"/>
            <a:ext cx="245340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6"/>
          <p:cNvSpPr>
            <a:spLocks noGrp="1"/>
          </p:cNvSpPr>
          <p:nvPr>
            <p:ph type="body"/>
          </p:nvPr>
        </p:nvSpPr>
        <p:spPr>
          <a:xfrm>
            <a:off x="3795840" y="3918960"/>
            <a:ext cx="245340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7"/>
          <p:cNvSpPr>
            <a:spLocks noGrp="1"/>
          </p:cNvSpPr>
          <p:nvPr>
            <p:ph type="body"/>
          </p:nvPr>
        </p:nvSpPr>
        <p:spPr>
          <a:xfrm>
            <a:off x="6372360" y="3918960"/>
            <a:ext cx="2453400" cy="232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1219320" y="228600"/>
            <a:ext cx="7162560" cy="1142640"/>
          </a:xfrm>
          <a:prstGeom prst="rect">
            <a:avLst/>
          </a:prstGeom>
        </p:spPr>
        <p:txBody>
          <a:bodyPr lIns="0" rIns="0" tIns="0" bIns="0" anchor="ctr"/>
          <a:p>
            <a:endParaRPr b="0" lang="en-US" sz="1400" spc="-1" strike="noStrike">
              <a:solidFill>
                <a:srgbClr val="000000"/>
              </a:solidFill>
              <a:latin typeface="Arial"/>
            </a:endParaRPr>
          </a:p>
        </p:txBody>
      </p:sp>
      <p:sp>
        <p:nvSpPr>
          <p:cNvPr id="48" name="PlaceHolder 2"/>
          <p:cNvSpPr>
            <a:spLocks noGrp="1"/>
          </p:cNvSpPr>
          <p:nvPr>
            <p:ph type="subTitle"/>
          </p:nvPr>
        </p:nvSpPr>
        <p:spPr>
          <a:xfrm>
            <a:off x="1219320" y="1371600"/>
            <a:ext cx="7619760" cy="4876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219320" y="228600"/>
            <a:ext cx="7162560" cy="1142640"/>
          </a:xfrm>
          <a:prstGeom prst="rect">
            <a:avLst/>
          </a:prstGeom>
        </p:spPr>
        <p:txBody>
          <a:bodyPr lIns="0" rIns="0" tIns="0" bIns="0" anchor="ctr"/>
          <a:p>
            <a:endParaRPr b="0" lang="en-US" sz="1400" spc="-1" strike="noStrike">
              <a:solidFill>
                <a:srgbClr val="000000"/>
              </a:solidFill>
              <a:latin typeface="Arial"/>
            </a:endParaRPr>
          </a:p>
        </p:txBody>
      </p:sp>
      <p:sp>
        <p:nvSpPr>
          <p:cNvPr id="50" name="PlaceHolder 2"/>
          <p:cNvSpPr>
            <a:spLocks noGrp="1"/>
          </p:cNvSpPr>
          <p:nvPr>
            <p:ph type="body"/>
          </p:nvPr>
        </p:nvSpPr>
        <p:spPr>
          <a:xfrm>
            <a:off x="1219320" y="1371600"/>
            <a:ext cx="7619760" cy="4876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1219320" y="228600"/>
            <a:ext cx="7162560" cy="1142640"/>
          </a:xfrm>
          <a:prstGeom prst="rect">
            <a:avLst/>
          </a:prstGeom>
        </p:spPr>
        <p:txBody>
          <a:bodyPr lIns="0" rIns="0" tIns="0" bIns="0" anchor="ctr"/>
          <a:p>
            <a:endParaRPr b="0" lang="en-US" sz="1400" spc="-1" strike="noStrike">
              <a:solidFill>
                <a:srgbClr val="000000"/>
              </a:solidFill>
              <a:latin typeface="Arial"/>
            </a:endParaRPr>
          </a:p>
        </p:txBody>
      </p:sp>
      <p:sp>
        <p:nvSpPr>
          <p:cNvPr id="52" name="PlaceHolder 2"/>
          <p:cNvSpPr>
            <a:spLocks noGrp="1"/>
          </p:cNvSpPr>
          <p:nvPr>
            <p:ph type="body"/>
          </p:nvPr>
        </p:nvSpPr>
        <p:spPr>
          <a:xfrm>
            <a:off x="1219320" y="1371600"/>
            <a:ext cx="3718080" cy="4876560"/>
          </a:xfrm>
          <a:prstGeom prst="rect">
            <a:avLst/>
          </a:prstGeom>
        </p:spPr>
        <p:txBody>
          <a:bodyPr lIns="0" rIns="0" tIns="0" bIns="0">
            <a:normAutofit/>
          </a:bodyPr>
          <a:p>
            <a:endParaRPr b="0" lang="en-US" sz="1400" spc="-1" strike="noStrike">
              <a:solidFill>
                <a:srgbClr val="000000"/>
              </a:solidFill>
              <a:latin typeface="Arial"/>
            </a:endParaRPr>
          </a:p>
        </p:txBody>
      </p:sp>
      <p:sp>
        <p:nvSpPr>
          <p:cNvPr id="53" name="PlaceHolder 3"/>
          <p:cNvSpPr>
            <a:spLocks noGrp="1"/>
          </p:cNvSpPr>
          <p:nvPr>
            <p:ph type="body"/>
          </p:nvPr>
        </p:nvSpPr>
        <p:spPr>
          <a:xfrm>
            <a:off x="5123520" y="1371600"/>
            <a:ext cx="3718080" cy="4876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1219320" y="228600"/>
            <a:ext cx="7162560" cy="114264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1219320" y="228600"/>
            <a:ext cx="7162560" cy="5297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1219320" y="228600"/>
            <a:ext cx="7162560" cy="1142640"/>
          </a:xfrm>
          <a:prstGeom prst="rect">
            <a:avLst/>
          </a:prstGeom>
        </p:spPr>
        <p:txBody>
          <a:bodyPr lIns="0" rIns="0" tIns="0" bIns="0" anchor="ctr"/>
          <a:p>
            <a:endParaRPr b="0" lang="en-US" sz="1400" spc="-1" strike="noStrike">
              <a:solidFill>
                <a:srgbClr val="000000"/>
              </a:solidFill>
              <a:latin typeface="Arial"/>
            </a:endParaRPr>
          </a:p>
        </p:txBody>
      </p:sp>
      <p:sp>
        <p:nvSpPr>
          <p:cNvPr id="57" name="PlaceHolder 2"/>
          <p:cNvSpPr>
            <a:spLocks noGrp="1"/>
          </p:cNvSpPr>
          <p:nvPr>
            <p:ph type="body"/>
          </p:nvPr>
        </p:nvSpPr>
        <p:spPr>
          <a:xfrm>
            <a:off x="1219320" y="1371600"/>
            <a:ext cx="371808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58" name="PlaceHolder 3"/>
          <p:cNvSpPr>
            <a:spLocks noGrp="1"/>
          </p:cNvSpPr>
          <p:nvPr>
            <p:ph type="body"/>
          </p:nvPr>
        </p:nvSpPr>
        <p:spPr>
          <a:xfrm>
            <a:off x="5123520" y="1371600"/>
            <a:ext cx="3718080" cy="4876560"/>
          </a:xfrm>
          <a:prstGeom prst="rect">
            <a:avLst/>
          </a:prstGeom>
        </p:spPr>
        <p:txBody>
          <a:bodyPr lIns="0" rIns="0" tIns="0" bIns="0">
            <a:normAutofit/>
          </a:bodyPr>
          <a:p>
            <a:endParaRPr b="0" lang="en-US" sz="1400" spc="-1" strike="noStrike">
              <a:solidFill>
                <a:srgbClr val="000000"/>
              </a:solidFill>
              <a:latin typeface="Arial"/>
            </a:endParaRPr>
          </a:p>
        </p:txBody>
      </p:sp>
      <p:sp>
        <p:nvSpPr>
          <p:cNvPr id="59" name="PlaceHolder 4"/>
          <p:cNvSpPr>
            <a:spLocks noGrp="1"/>
          </p:cNvSpPr>
          <p:nvPr>
            <p:ph type="body"/>
          </p:nvPr>
        </p:nvSpPr>
        <p:spPr>
          <a:xfrm>
            <a:off x="1219320" y="3918960"/>
            <a:ext cx="3718080" cy="232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219320" y="228600"/>
            <a:ext cx="7162560" cy="1142640"/>
          </a:xfrm>
          <a:prstGeom prst="rect">
            <a:avLst/>
          </a:prstGeom>
        </p:spPr>
        <p:txBody>
          <a:bodyPr lIns="0" rIns="0" tIns="0" bIns="0" anchor="ctr"/>
          <a:p>
            <a:endParaRPr b="0" lang="en-US" sz="1400" spc="-1" strike="noStrike">
              <a:solidFill>
                <a:srgbClr val="000000"/>
              </a:solidFill>
              <a:latin typeface="Arial"/>
            </a:endParaRPr>
          </a:p>
        </p:txBody>
      </p:sp>
      <p:sp>
        <p:nvSpPr>
          <p:cNvPr id="6" name="PlaceHolder 2"/>
          <p:cNvSpPr>
            <a:spLocks noGrp="1"/>
          </p:cNvSpPr>
          <p:nvPr>
            <p:ph type="subTitle"/>
          </p:nvPr>
        </p:nvSpPr>
        <p:spPr>
          <a:xfrm>
            <a:off x="1219320" y="1371600"/>
            <a:ext cx="7619760" cy="4876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219320" y="228600"/>
            <a:ext cx="7162560" cy="1142640"/>
          </a:xfrm>
          <a:prstGeom prst="rect">
            <a:avLst/>
          </a:prstGeom>
        </p:spPr>
        <p:txBody>
          <a:bodyPr lIns="0" rIns="0" tIns="0" bIns="0" anchor="ctr"/>
          <a:p>
            <a:endParaRPr b="0" lang="en-US" sz="1400" spc="-1" strike="noStrike">
              <a:solidFill>
                <a:srgbClr val="000000"/>
              </a:solidFill>
              <a:latin typeface="Arial"/>
            </a:endParaRPr>
          </a:p>
        </p:txBody>
      </p:sp>
      <p:sp>
        <p:nvSpPr>
          <p:cNvPr id="61" name="PlaceHolder 2"/>
          <p:cNvSpPr>
            <a:spLocks noGrp="1"/>
          </p:cNvSpPr>
          <p:nvPr>
            <p:ph type="body"/>
          </p:nvPr>
        </p:nvSpPr>
        <p:spPr>
          <a:xfrm>
            <a:off x="1219320" y="1371600"/>
            <a:ext cx="3718080" cy="4876560"/>
          </a:xfrm>
          <a:prstGeom prst="rect">
            <a:avLst/>
          </a:prstGeom>
        </p:spPr>
        <p:txBody>
          <a:bodyPr lIns="0" rIns="0" tIns="0" bIns="0">
            <a:normAutofit/>
          </a:bodyPr>
          <a:p>
            <a:endParaRPr b="0" lang="en-US" sz="1400" spc="-1" strike="noStrike">
              <a:solidFill>
                <a:srgbClr val="000000"/>
              </a:solidFill>
              <a:latin typeface="Arial"/>
            </a:endParaRPr>
          </a:p>
        </p:txBody>
      </p:sp>
      <p:sp>
        <p:nvSpPr>
          <p:cNvPr id="62" name="PlaceHolder 3"/>
          <p:cNvSpPr>
            <a:spLocks noGrp="1"/>
          </p:cNvSpPr>
          <p:nvPr>
            <p:ph type="body"/>
          </p:nvPr>
        </p:nvSpPr>
        <p:spPr>
          <a:xfrm>
            <a:off x="5123520" y="1371600"/>
            <a:ext cx="371808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63" name="PlaceHolder 4"/>
          <p:cNvSpPr>
            <a:spLocks noGrp="1"/>
          </p:cNvSpPr>
          <p:nvPr>
            <p:ph type="body"/>
          </p:nvPr>
        </p:nvSpPr>
        <p:spPr>
          <a:xfrm>
            <a:off x="5123520" y="3918960"/>
            <a:ext cx="3718080" cy="232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219320" y="228600"/>
            <a:ext cx="7162560" cy="1142640"/>
          </a:xfrm>
          <a:prstGeom prst="rect">
            <a:avLst/>
          </a:prstGeom>
        </p:spPr>
        <p:txBody>
          <a:bodyPr lIns="0" rIns="0" tIns="0" bIns="0" anchor="ctr"/>
          <a:p>
            <a:endParaRPr b="0" lang="en-US" sz="1400" spc="-1" strike="noStrike">
              <a:solidFill>
                <a:srgbClr val="000000"/>
              </a:solidFill>
              <a:latin typeface="Arial"/>
            </a:endParaRPr>
          </a:p>
        </p:txBody>
      </p:sp>
      <p:sp>
        <p:nvSpPr>
          <p:cNvPr id="65" name="PlaceHolder 2"/>
          <p:cNvSpPr>
            <a:spLocks noGrp="1"/>
          </p:cNvSpPr>
          <p:nvPr>
            <p:ph type="body"/>
          </p:nvPr>
        </p:nvSpPr>
        <p:spPr>
          <a:xfrm>
            <a:off x="1219320" y="1371600"/>
            <a:ext cx="371808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66" name="PlaceHolder 3"/>
          <p:cNvSpPr>
            <a:spLocks noGrp="1"/>
          </p:cNvSpPr>
          <p:nvPr>
            <p:ph type="body"/>
          </p:nvPr>
        </p:nvSpPr>
        <p:spPr>
          <a:xfrm>
            <a:off x="5123520" y="1371600"/>
            <a:ext cx="371808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67" name="PlaceHolder 4"/>
          <p:cNvSpPr>
            <a:spLocks noGrp="1"/>
          </p:cNvSpPr>
          <p:nvPr>
            <p:ph type="body"/>
          </p:nvPr>
        </p:nvSpPr>
        <p:spPr>
          <a:xfrm>
            <a:off x="1219320" y="3918960"/>
            <a:ext cx="7619760" cy="232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1219320" y="228600"/>
            <a:ext cx="7162560" cy="1142640"/>
          </a:xfrm>
          <a:prstGeom prst="rect">
            <a:avLst/>
          </a:prstGeom>
        </p:spPr>
        <p:txBody>
          <a:bodyPr lIns="0" rIns="0" tIns="0" bIns="0" anchor="ctr"/>
          <a:p>
            <a:endParaRPr b="0" lang="en-US" sz="1400" spc="-1" strike="noStrike">
              <a:solidFill>
                <a:srgbClr val="000000"/>
              </a:solidFill>
              <a:latin typeface="Arial"/>
            </a:endParaRPr>
          </a:p>
        </p:txBody>
      </p:sp>
      <p:sp>
        <p:nvSpPr>
          <p:cNvPr id="69" name="PlaceHolder 2"/>
          <p:cNvSpPr>
            <a:spLocks noGrp="1"/>
          </p:cNvSpPr>
          <p:nvPr>
            <p:ph type="body"/>
          </p:nvPr>
        </p:nvSpPr>
        <p:spPr>
          <a:xfrm>
            <a:off x="1219320" y="1371600"/>
            <a:ext cx="761976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70" name="PlaceHolder 3"/>
          <p:cNvSpPr>
            <a:spLocks noGrp="1"/>
          </p:cNvSpPr>
          <p:nvPr>
            <p:ph type="body"/>
          </p:nvPr>
        </p:nvSpPr>
        <p:spPr>
          <a:xfrm>
            <a:off x="1219320" y="3918960"/>
            <a:ext cx="7619760" cy="232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1219320" y="228600"/>
            <a:ext cx="7162560" cy="1142640"/>
          </a:xfrm>
          <a:prstGeom prst="rect">
            <a:avLst/>
          </a:prstGeom>
        </p:spPr>
        <p:txBody>
          <a:bodyPr lIns="0" rIns="0" tIns="0" bIns="0" anchor="ctr"/>
          <a:p>
            <a:endParaRPr b="0" lang="en-US" sz="1400" spc="-1" strike="noStrike">
              <a:solidFill>
                <a:srgbClr val="000000"/>
              </a:solidFill>
              <a:latin typeface="Arial"/>
            </a:endParaRPr>
          </a:p>
        </p:txBody>
      </p:sp>
      <p:sp>
        <p:nvSpPr>
          <p:cNvPr id="72" name="PlaceHolder 2"/>
          <p:cNvSpPr>
            <a:spLocks noGrp="1"/>
          </p:cNvSpPr>
          <p:nvPr>
            <p:ph type="body"/>
          </p:nvPr>
        </p:nvSpPr>
        <p:spPr>
          <a:xfrm>
            <a:off x="1219320" y="1371600"/>
            <a:ext cx="371808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73" name="PlaceHolder 3"/>
          <p:cNvSpPr>
            <a:spLocks noGrp="1"/>
          </p:cNvSpPr>
          <p:nvPr>
            <p:ph type="body"/>
          </p:nvPr>
        </p:nvSpPr>
        <p:spPr>
          <a:xfrm>
            <a:off x="5123520" y="1371600"/>
            <a:ext cx="371808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74" name="PlaceHolder 4"/>
          <p:cNvSpPr>
            <a:spLocks noGrp="1"/>
          </p:cNvSpPr>
          <p:nvPr>
            <p:ph type="body"/>
          </p:nvPr>
        </p:nvSpPr>
        <p:spPr>
          <a:xfrm>
            <a:off x="1219320" y="3918960"/>
            <a:ext cx="371808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75" name="PlaceHolder 5"/>
          <p:cNvSpPr>
            <a:spLocks noGrp="1"/>
          </p:cNvSpPr>
          <p:nvPr>
            <p:ph type="body"/>
          </p:nvPr>
        </p:nvSpPr>
        <p:spPr>
          <a:xfrm>
            <a:off x="5123520" y="3918960"/>
            <a:ext cx="3718080" cy="232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219320" y="228600"/>
            <a:ext cx="7162560" cy="1142640"/>
          </a:xfrm>
          <a:prstGeom prst="rect">
            <a:avLst/>
          </a:prstGeom>
        </p:spPr>
        <p:txBody>
          <a:bodyPr lIns="0" rIns="0" tIns="0" bIns="0" anchor="ctr"/>
          <a:p>
            <a:endParaRPr b="0" lang="en-US" sz="1400" spc="-1" strike="noStrike">
              <a:solidFill>
                <a:srgbClr val="000000"/>
              </a:solidFill>
              <a:latin typeface="Arial"/>
            </a:endParaRPr>
          </a:p>
        </p:txBody>
      </p:sp>
      <p:sp>
        <p:nvSpPr>
          <p:cNvPr id="77" name="PlaceHolder 2"/>
          <p:cNvSpPr>
            <a:spLocks noGrp="1"/>
          </p:cNvSpPr>
          <p:nvPr>
            <p:ph type="body"/>
          </p:nvPr>
        </p:nvSpPr>
        <p:spPr>
          <a:xfrm>
            <a:off x="1219320" y="1371600"/>
            <a:ext cx="245340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3"/>
          <p:cNvSpPr>
            <a:spLocks noGrp="1"/>
          </p:cNvSpPr>
          <p:nvPr>
            <p:ph type="body"/>
          </p:nvPr>
        </p:nvSpPr>
        <p:spPr>
          <a:xfrm>
            <a:off x="3795840" y="1371600"/>
            <a:ext cx="245340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79" name="PlaceHolder 4"/>
          <p:cNvSpPr>
            <a:spLocks noGrp="1"/>
          </p:cNvSpPr>
          <p:nvPr>
            <p:ph type="body"/>
          </p:nvPr>
        </p:nvSpPr>
        <p:spPr>
          <a:xfrm>
            <a:off x="6372360" y="1371600"/>
            <a:ext cx="245340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80" name="PlaceHolder 5"/>
          <p:cNvSpPr>
            <a:spLocks noGrp="1"/>
          </p:cNvSpPr>
          <p:nvPr>
            <p:ph type="body"/>
          </p:nvPr>
        </p:nvSpPr>
        <p:spPr>
          <a:xfrm>
            <a:off x="1219320" y="3918960"/>
            <a:ext cx="245340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81" name="PlaceHolder 6"/>
          <p:cNvSpPr>
            <a:spLocks noGrp="1"/>
          </p:cNvSpPr>
          <p:nvPr>
            <p:ph type="body"/>
          </p:nvPr>
        </p:nvSpPr>
        <p:spPr>
          <a:xfrm>
            <a:off x="3795840" y="3918960"/>
            <a:ext cx="245340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82" name="PlaceHolder 7"/>
          <p:cNvSpPr>
            <a:spLocks noGrp="1"/>
          </p:cNvSpPr>
          <p:nvPr>
            <p:ph type="body"/>
          </p:nvPr>
        </p:nvSpPr>
        <p:spPr>
          <a:xfrm>
            <a:off x="6372360" y="3918960"/>
            <a:ext cx="2453400" cy="232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219320" y="228600"/>
            <a:ext cx="7162560" cy="1142640"/>
          </a:xfrm>
          <a:prstGeom prst="rect">
            <a:avLst/>
          </a:prstGeom>
        </p:spPr>
        <p:txBody>
          <a:bodyPr lIns="0" rIns="0" tIns="0" bIns="0" anchor="ctr"/>
          <a:p>
            <a:endParaRPr b="0" lang="en-US" sz="1400" spc="-1" strike="noStrike">
              <a:solidFill>
                <a:srgbClr val="000000"/>
              </a:solidFill>
              <a:latin typeface="Arial"/>
            </a:endParaRPr>
          </a:p>
        </p:txBody>
      </p:sp>
      <p:sp>
        <p:nvSpPr>
          <p:cNvPr id="8" name="PlaceHolder 2"/>
          <p:cNvSpPr>
            <a:spLocks noGrp="1"/>
          </p:cNvSpPr>
          <p:nvPr>
            <p:ph type="body"/>
          </p:nvPr>
        </p:nvSpPr>
        <p:spPr>
          <a:xfrm>
            <a:off x="1219320" y="1371600"/>
            <a:ext cx="7619760" cy="4876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219320" y="228600"/>
            <a:ext cx="7162560" cy="1142640"/>
          </a:xfrm>
          <a:prstGeom prst="rect">
            <a:avLst/>
          </a:prstGeom>
        </p:spPr>
        <p:txBody>
          <a:bodyPr lIns="0" rIns="0" tIns="0" bIns="0" anchor="ctr"/>
          <a:p>
            <a:endParaRPr b="0" lang="en-US" sz="1400" spc="-1" strike="noStrike">
              <a:solidFill>
                <a:srgbClr val="000000"/>
              </a:solidFill>
              <a:latin typeface="Arial"/>
            </a:endParaRPr>
          </a:p>
        </p:txBody>
      </p:sp>
      <p:sp>
        <p:nvSpPr>
          <p:cNvPr id="10" name="PlaceHolder 2"/>
          <p:cNvSpPr>
            <a:spLocks noGrp="1"/>
          </p:cNvSpPr>
          <p:nvPr>
            <p:ph type="body"/>
          </p:nvPr>
        </p:nvSpPr>
        <p:spPr>
          <a:xfrm>
            <a:off x="1219320" y="1371600"/>
            <a:ext cx="3718080" cy="4876560"/>
          </a:xfrm>
          <a:prstGeom prst="rect">
            <a:avLst/>
          </a:prstGeom>
        </p:spPr>
        <p:txBody>
          <a:bodyPr lIns="0" rIns="0" tIns="0" bIns="0">
            <a:normAutofit/>
          </a:bodyPr>
          <a:p>
            <a:endParaRPr b="0" lang="en-US" sz="1400" spc="-1" strike="noStrike">
              <a:solidFill>
                <a:srgbClr val="000000"/>
              </a:solidFill>
              <a:latin typeface="Arial"/>
            </a:endParaRPr>
          </a:p>
        </p:txBody>
      </p:sp>
      <p:sp>
        <p:nvSpPr>
          <p:cNvPr id="11" name="PlaceHolder 3"/>
          <p:cNvSpPr>
            <a:spLocks noGrp="1"/>
          </p:cNvSpPr>
          <p:nvPr>
            <p:ph type="body"/>
          </p:nvPr>
        </p:nvSpPr>
        <p:spPr>
          <a:xfrm>
            <a:off x="5123520" y="1371600"/>
            <a:ext cx="3718080" cy="4876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219320" y="228600"/>
            <a:ext cx="7162560" cy="114264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219320" y="228600"/>
            <a:ext cx="7162560" cy="5297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219320" y="228600"/>
            <a:ext cx="7162560" cy="1142640"/>
          </a:xfrm>
          <a:prstGeom prst="rect">
            <a:avLst/>
          </a:prstGeom>
        </p:spPr>
        <p:txBody>
          <a:bodyPr lIns="0" rIns="0" tIns="0" bIns="0" anchor="ctr"/>
          <a:p>
            <a:endParaRPr b="0" lang="en-US" sz="1400" spc="-1" strike="noStrike">
              <a:solidFill>
                <a:srgbClr val="000000"/>
              </a:solidFill>
              <a:latin typeface="Arial"/>
            </a:endParaRPr>
          </a:p>
        </p:txBody>
      </p:sp>
      <p:sp>
        <p:nvSpPr>
          <p:cNvPr id="15" name="PlaceHolder 2"/>
          <p:cNvSpPr>
            <a:spLocks noGrp="1"/>
          </p:cNvSpPr>
          <p:nvPr>
            <p:ph type="body"/>
          </p:nvPr>
        </p:nvSpPr>
        <p:spPr>
          <a:xfrm>
            <a:off x="1219320" y="1371600"/>
            <a:ext cx="371808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16" name="PlaceHolder 3"/>
          <p:cNvSpPr>
            <a:spLocks noGrp="1"/>
          </p:cNvSpPr>
          <p:nvPr>
            <p:ph type="body"/>
          </p:nvPr>
        </p:nvSpPr>
        <p:spPr>
          <a:xfrm>
            <a:off x="5123520" y="1371600"/>
            <a:ext cx="3718080" cy="4876560"/>
          </a:xfrm>
          <a:prstGeom prst="rect">
            <a:avLst/>
          </a:prstGeom>
        </p:spPr>
        <p:txBody>
          <a:bodyPr lIns="0" rIns="0" tIns="0" bIns="0">
            <a:normAutofit/>
          </a:bodyPr>
          <a:p>
            <a:endParaRPr b="0" lang="en-US" sz="1400" spc="-1" strike="noStrike">
              <a:solidFill>
                <a:srgbClr val="000000"/>
              </a:solidFill>
              <a:latin typeface="Arial"/>
            </a:endParaRPr>
          </a:p>
        </p:txBody>
      </p:sp>
      <p:sp>
        <p:nvSpPr>
          <p:cNvPr id="17" name="PlaceHolder 4"/>
          <p:cNvSpPr>
            <a:spLocks noGrp="1"/>
          </p:cNvSpPr>
          <p:nvPr>
            <p:ph type="body"/>
          </p:nvPr>
        </p:nvSpPr>
        <p:spPr>
          <a:xfrm>
            <a:off x="1219320" y="3918960"/>
            <a:ext cx="3718080" cy="232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219320" y="228600"/>
            <a:ext cx="7162560" cy="1142640"/>
          </a:xfrm>
          <a:prstGeom prst="rect">
            <a:avLst/>
          </a:prstGeom>
        </p:spPr>
        <p:txBody>
          <a:bodyPr lIns="0" rIns="0" tIns="0" bIns="0" anchor="ctr"/>
          <a:p>
            <a:endParaRPr b="0" lang="en-US" sz="1400" spc="-1" strike="noStrike">
              <a:solidFill>
                <a:srgbClr val="000000"/>
              </a:solidFill>
              <a:latin typeface="Arial"/>
            </a:endParaRPr>
          </a:p>
        </p:txBody>
      </p:sp>
      <p:sp>
        <p:nvSpPr>
          <p:cNvPr id="19" name="PlaceHolder 2"/>
          <p:cNvSpPr>
            <a:spLocks noGrp="1"/>
          </p:cNvSpPr>
          <p:nvPr>
            <p:ph type="body"/>
          </p:nvPr>
        </p:nvSpPr>
        <p:spPr>
          <a:xfrm>
            <a:off x="1219320" y="1371600"/>
            <a:ext cx="3718080" cy="4876560"/>
          </a:xfrm>
          <a:prstGeom prst="rect">
            <a:avLst/>
          </a:prstGeom>
        </p:spPr>
        <p:txBody>
          <a:bodyPr lIns="0" rIns="0" tIns="0" bIns="0">
            <a:normAutofit/>
          </a:bodyPr>
          <a:p>
            <a:endParaRPr b="0" lang="en-US" sz="1400" spc="-1" strike="noStrike">
              <a:solidFill>
                <a:srgbClr val="000000"/>
              </a:solidFill>
              <a:latin typeface="Arial"/>
            </a:endParaRPr>
          </a:p>
        </p:txBody>
      </p:sp>
      <p:sp>
        <p:nvSpPr>
          <p:cNvPr id="20" name="PlaceHolder 3"/>
          <p:cNvSpPr>
            <a:spLocks noGrp="1"/>
          </p:cNvSpPr>
          <p:nvPr>
            <p:ph type="body"/>
          </p:nvPr>
        </p:nvSpPr>
        <p:spPr>
          <a:xfrm>
            <a:off x="5123520" y="1371600"/>
            <a:ext cx="371808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21" name="PlaceHolder 4"/>
          <p:cNvSpPr>
            <a:spLocks noGrp="1"/>
          </p:cNvSpPr>
          <p:nvPr>
            <p:ph type="body"/>
          </p:nvPr>
        </p:nvSpPr>
        <p:spPr>
          <a:xfrm>
            <a:off x="5123520" y="3918960"/>
            <a:ext cx="3718080" cy="232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219320" y="228600"/>
            <a:ext cx="7162560" cy="1142640"/>
          </a:xfrm>
          <a:prstGeom prst="rect">
            <a:avLst/>
          </a:prstGeom>
        </p:spPr>
        <p:txBody>
          <a:bodyPr lIns="0" rIns="0" tIns="0" bIns="0" anchor="ctr"/>
          <a:p>
            <a:endParaRPr b="0" lang="en-US" sz="1400" spc="-1" strike="noStrike">
              <a:solidFill>
                <a:srgbClr val="000000"/>
              </a:solidFill>
              <a:latin typeface="Arial"/>
            </a:endParaRPr>
          </a:p>
        </p:txBody>
      </p:sp>
      <p:sp>
        <p:nvSpPr>
          <p:cNvPr id="23" name="PlaceHolder 2"/>
          <p:cNvSpPr>
            <a:spLocks noGrp="1"/>
          </p:cNvSpPr>
          <p:nvPr>
            <p:ph type="body"/>
          </p:nvPr>
        </p:nvSpPr>
        <p:spPr>
          <a:xfrm>
            <a:off x="1219320" y="1371600"/>
            <a:ext cx="371808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24" name="PlaceHolder 3"/>
          <p:cNvSpPr>
            <a:spLocks noGrp="1"/>
          </p:cNvSpPr>
          <p:nvPr>
            <p:ph type="body"/>
          </p:nvPr>
        </p:nvSpPr>
        <p:spPr>
          <a:xfrm>
            <a:off x="5123520" y="1371600"/>
            <a:ext cx="3718080" cy="2325960"/>
          </a:xfrm>
          <a:prstGeom prst="rect">
            <a:avLst/>
          </a:prstGeom>
        </p:spPr>
        <p:txBody>
          <a:bodyPr lIns="0" rIns="0" tIns="0" bIns="0">
            <a:normAutofit/>
          </a:bodyPr>
          <a:p>
            <a:endParaRPr b="0" lang="en-US" sz="1400" spc="-1" strike="noStrike">
              <a:solidFill>
                <a:srgbClr val="000000"/>
              </a:solidFill>
              <a:latin typeface="Arial"/>
            </a:endParaRPr>
          </a:p>
        </p:txBody>
      </p:sp>
      <p:sp>
        <p:nvSpPr>
          <p:cNvPr id="25" name="PlaceHolder 4"/>
          <p:cNvSpPr>
            <a:spLocks noGrp="1"/>
          </p:cNvSpPr>
          <p:nvPr>
            <p:ph type="body"/>
          </p:nvPr>
        </p:nvSpPr>
        <p:spPr>
          <a:xfrm>
            <a:off x="1219320" y="3918960"/>
            <a:ext cx="7619760" cy="2325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CustomShape 1"/>
          <p:cNvSpPr/>
          <p:nvPr/>
        </p:nvSpPr>
        <p:spPr>
          <a:xfrm>
            <a:off x="876240" y="-136440"/>
            <a:ext cx="8304120" cy="6856200"/>
          </a:xfrm>
          <a:prstGeom prst="rect">
            <a:avLst/>
          </a:prstGeom>
          <a:solidFill>
            <a:srgbClr val="f2dcdb"/>
          </a:solidFill>
          <a:ln>
            <a:noFill/>
          </a:ln>
        </p:spPr>
        <p:style>
          <a:lnRef idx="0"/>
          <a:fillRef idx="0"/>
          <a:effectRef idx="0"/>
          <a:fontRef idx="minor"/>
        </p:style>
      </p:sp>
      <p:sp>
        <p:nvSpPr>
          <p:cNvPr id="1" name="CustomShape 2"/>
          <p:cNvSpPr/>
          <p:nvPr/>
        </p:nvSpPr>
        <p:spPr>
          <a:xfrm>
            <a:off x="838080" y="0"/>
            <a:ext cx="360" cy="6857640"/>
          </a:xfrm>
          <a:custGeom>
            <a:avLst/>
            <a:gdLst/>
            <a:ahLst/>
            <a:rect l="l" t="t" r="r" b="b"/>
            <a:pathLst>
              <a:path w="21600" h="21600">
                <a:moveTo>
                  <a:pt x="0" y="0"/>
                </a:moveTo>
                <a:lnTo>
                  <a:pt x="21600" y="21600"/>
                </a:lnTo>
              </a:path>
            </a:pathLst>
          </a:custGeom>
          <a:noFill/>
          <a:ln w="9360">
            <a:solidFill>
              <a:srgbClr val="953735"/>
            </a:solidFill>
            <a:round/>
          </a:ln>
        </p:spPr>
        <p:style>
          <a:lnRef idx="0"/>
          <a:fillRef idx="0"/>
          <a:effectRef idx="0"/>
          <a:fontRef idx="minor"/>
        </p:style>
      </p:sp>
      <p:pic>
        <p:nvPicPr>
          <p:cNvPr id="2" name="Google Shape;8;p31" descr=""/>
          <p:cNvPicPr/>
          <p:nvPr/>
        </p:nvPicPr>
        <p:blipFill>
          <a:blip r:embed="rId3"/>
          <a:stretch/>
        </p:blipFill>
        <p:spPr>
          <a:xfrm>
            <a:off x="951480" y="6316920"/>
            <a:ext cx="533880" cy="378720"/>
          </a:xfrm>
          <a:prstGeom prst="rect">
            <a:avLst/>
          </a:prstGeom>
          <a:ln>
            <a:noFill/>
          </a:ln>
        </p:spPr>
      </p:pic>
      <p:sp>
        <p:nvSpPr>
          <p:cNvPr id="3" name="PlaceHolder 3"/>
          <p:cNvSpPr>
            <a:spLocks noGrp="1"/>
          </p:cNvSpPr>
          <p:nvPr>
            <p:ph type="title"/>
          </p:nvPr>
        </p:nvSpPr>
        <p:spPr>
          <a:xfrm>
            <a:off x="457200" y="273600"/>
            <a:ext cx="8228880" cy="1144440"/>
          </a:xfrm>
          <a:prstGeom prst="rect">
            <a:avLst/>
          </a:prstGeom>
        </p:spPr>
        <p:txBody>
          <a:bodyPr tIns="91440" bIns="91440" anchor="ctr"/>
          <a:p>
            <a:r>
              <a:rPr b="0" lang="en-US" sz="1800" spc="-1" strike="noStrike">
                <a:solidFill>
                  <a:srgbClr val="000000"/>
                </a:solidFill>
                <a:latin typeface="Arial"/>
              </a:rPr>
              <a:t>Click to edit the title </a:t>
            </a:r>
            <a:r>
              <a:rPr b="0" lang="en-US" sz="1800" spc="-1" strike="noStrike">
                <a:solidFill>
                  <a:srgbClr val="000000"/>
                </a:solidFill>
                <a:latin typeface="Arial"/>
              </a:rPr>
              <a:t>text format</a:t>
            </a:r>
            <a:endParaRPr b="0" lang="en-US" sz="1800" spc="-1" strike="noStrike">
              <a:solidFill>
                <a:srgbClr val="000000"/>
              </a:solidFill>
              <a:latin typeface="Arial"/>
            </a:endParaRPr>
          </a:p>
        </p:txBody>
      </p:sp>
      <p:sp>
        <p:nvSpPr>
          <p:cNvPr id="4"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alphaModFix amt="22000"/>
          </a:blip>
          <a:stretch>
            <a:fillRect/>
          </a:stretch>
        </a:blipFill>
      </p:bgPr>
    </p:bg>
    <p:spTree>
      <p:nvGrpSpPr>
        <p:cNvPr id="1" name=""/>
        <p:cNvGrpSpPr/>
        <p:nvPr/>
      </p:nvGrpSpPr>
      <p:grpSpPr>
        <a:xfrm>
          <a:off x="0" y="0"/>
          <a:ext cx="0" cy="0"/>
          <a:chOff x="0" y="0"/>
          <a:chExt cx="0" cy="0"/>
        </a:xfrm>
      </p:grpSpPr>
      <p:sp>
        <p:nvSpPr>
          <p:cNvPr id="41" name="CustomShape 1"/>
          <p:cNvSpPr/>
          <p:nvPr/>
        </p:nvSpPr>
        <p:spPr>
          <a:xfrm>
            <a:off x="876240" y="-136440"/>
            <a:ext cx="8305560" cy="6857640"/>
          </a:xfrm>
          <a:prstGeom prst="rect">
            <a:avLst/>
          </a:prstGeom>
          <a:solidFill>
            <a:srgbClr val="eaf1f1"/>
          </a:solidFill>
          <a:ln>
            <a:noFill/>
          </a:ln>
        </p:spPr>
        <p:style>
          <a:lnRef idx="0"/>
          <a:fillRef idx="0"/>
          <a:effectRef idx="0"/>
          <a:fontRef idx="minor"/>
        </p:style>
      </p:sp>
      <p:sp>
        <p:nvSpPr>
          <p:cNvPr id="42" name="CustomShape 2"/>
          <p:cNvSpPr/>
          <p:nvPr/>
        </p:nvSpPr>
        <p:spPr>
          <a:xfrm>
            <a:off x="838080" y="0"/>
            <a:ext cx="360" cy="6857640"/>
          </a:xfrm>
          <a:custGeom>
            <a:avLst/>
            <a:gdLst/>
            <a:ahLst/>
            <a:rect l="l" t="t" r="r" b="b"/>
            <a:pathLst>
              <a:path w="21600" h="21600">
                <a:moveTo>
                  <a:pt x="0" y="0"/>
                </a:moveTo>
                <a:lnTo>
                  <a:pt x="21600" y="21600"/>
                </a:lnTo>
              </a:path>
            </a:pathLst>
          </a:custGeom>
          <a:noFill/>
          <a:ln w="9360">
            <a:solidFill>
              <a:srgbClr val="679b9a"/>
            </a:solidFill>
            <a:round/>
          </a:ln>
        </p:spPr>
        <p:style>
          <a:lnRef idx="0"/>
          <a:fillRef idx="0"/>
          <a:effectRef idx="0"/>
          <a:fontRef idx="minor"/>
        </p:style>
      </p:sp>
      <p:pic>
        <p:nvPicPr>
          <p:cNvPr id="43" name="Google Shape;59;p33" descr=""/>
          <p:cNvPicPr/>
          <p:nvPr/>
        </p:nvPicPr>
        <p:blipFill>
          <a:blip r:embed="rId3"/>
          <a:stretch/>
        </p:blipFill>
        <p:spPr>
          <a:xfrm>
            <a:off x="951480" y="6316920"/>
            <a:ext cx="535320" cy="380160"/>
          </a:xfrm>
          <a:prstGeom prst="rect">
            <a:avLst/>
          </a:prstGeom>
          <a:ln>
            <a:noFill/>
          </a:ln>
        </p:spPr>
      </p:pic>
      <p:sp>
        <p:nvSpPr>
          <p:cNvPr id="44" name="PlaceHolder 3"/>
          <p:cNvSpPr>
            <a:spLocks noGrp="1"/>
          </p:cNvSpPr>
          <p:nvPr>
            <p:ph type="body"/>
          </p:nvPr>
        </p:nvSpPr>
        <p:spPr>
          <a:xfrm>
            <a:off x="1219320" y="1371600"/>
            <a:ext cx="7619760" cy="4876560"/>
          </a:xfrm>
          <a:prstGeom prst="rect">
            <a:avLst/>
          </a:prstGeom>
        </p:spPr>
        <p:txBody>
          <a:bodyPr/>
          <a:p>
            <a:pPr marL="432000" indent="-324000">
              <a:spcBef>
                <a:spcPts val="1417"/>
              </a:spcBef>
              <a:buClr>
                <a:srgbClr val="ffffff"/>
              </a:buClr>
              <a:buSzPct val="45000"/>
              <a:buFont typeface="Wingdings" charset="2"/>
              <a:buChar char=""/>
            </a:pPr>
            <a:r>
              <a:rPr b="0" lang="en-US" sz="3000" spc="-1" strike="noStrike">
                <a:solidFill>
                  <a:srgbClr val="000000"/>
                </a:solidFill>
                <a:latin typeface="Arial"/>
              </a:rPr>
              <a:t>Click to edit the outline text format</a:t>
            </a:r>
            <a:endParaRPr b="0" lang="en-US" sz="30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3000" spc="-1" strike="noStrike">
                <a:solidFill>
                  <a:srgbClr val="000000"/>
                </a:solidFill>
                <a:latin typeface="Arial"/>
              </a:rPr>
              <a:t>Second Outline Level</a:t>
            </a:r>
            <a:endParaRPr b="0" lang="en-US" sz="30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3000" spc="-1" strike="noStrike">
                <a:solidFill>
                  <a:srgbClr val="000000"/>
                </a:solidFill>
                <a:latin typeface="Arial"/>
              </a:rPr>
              <a:t>Third Outline Level</a:t>
            </a:r>
            <a:endParaRPr b="0" lang="en-US" sz="30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3000" spc="-1" strike="noStrike">
                <a:solidFill>
                  <a:srgbClr val="000000"/>
                </a:solidFill>
                <a:latin typeface="Arial"/>
              </a:rPr>
              <a:t>Fourth Outline Level</a:t>
            </a:r>
            <a:endParaRPr b="0" lang="en-US" sz="30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3000" spc="-1" strike="noStrike">
                <a:solidFill>
                  <a:srgbClr val="000000"/>
                </a:solidFill>
                <a:latin typeface="Arial"/>
              </a:rPr>
              <a:t>Fifth Outline Level</a:t>
            </a:r>
            <a:endParaRPr b="0" lang="en-US" sz="3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3000" spc="-1" strike="noStrike">
                <a:solidFill>
                  <a:srgbClr val="000000"/>
                </a:solidFill>
                <a:latin typeface="Arial"/>
              </a:rPr>
              <a:t>Sixth Outline Level</a:t>
            </a:r>
            <a:endParaRPr b="0" lang="en-US" sz="3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3000" spc="-1" strike="noStrike">
                <a:solidFill>
                  <a:srgbClr val="000000"/>
                </a:solidFill>
                <a:latin typeface="Arial"/>
              </a:rPr>
              <a:t>Seventh Outline Level</a:t>
            </a:r>
            <a:endParaRPr b="0" lang="en-US" sz="3000" spc="-1" strike="noStrike">
              <a:solidFill>
                <a:srgbClr val="000000"/>
              </a:solidFill>
              <a:latin typeface="Arial"/>
            </a:endParaRPr>
          </a:p>
        </p:txBody>
      </p:sp>
      <p:sp>
        <p:nvSpPr>
          <p:cNvPr id="45" name="PlaceHolder 4"/>
          <p:cNvSpPr>
            <a:spLocks noGrp="1"/>
          </p:cNvSpPr>
          <p:nvPr>
            <p:ph type="title"/>
          </p:nvPr>
        </p:nvSpPr>
        <p:spPr>
          <a:xfrm>
            <a:off x="1219320" y="228600"/>
            <a:ext cx="7162560" cy="1142640"/>
          </a:xfrm>
          <a:prstGeom prst="rect">
            <a:avLst/>
          </a:prstGeom>
        </p:spPr>
        <p:txBody>
          <a:bodyPr anchor="ctr"/>
          <a:p>
            <a:r>
              <a:rPr b="0" lang="en-US" sz="4200" spc="-1" strike="noStrike">
                <a:solidFill>
                  <a:srgbClr val="000000"/>
                </a:solidFill>
                <a:latin typeface="Arial"/>
              </a:rPr>
              <a:t>Click to edit the title text format</a:t>
            </a:r>
            <a:endParaRPr b="0" lang="en-US" sz="4200" spc="-1" strike="noStrike">
              <a:solidFill>
                <a:srgbClr val="000000"/>
              </a:solidFill>
              <a:latin typeface="Arial"/>
            </a:endParaRPr>
          </a:p>
        </p:txBody>
      </p:sp>
      <p:sp>
        <p:nvSpPr>
          <p:cNvPr id="46" name="PlaceHolder 5"/>
          <p:cNvSpPr>
            <a:spLocks noGrp="1"/>
          </p:cNvSpPr>
          <p:nvPr>
            <p:ph type="ftr"/>
          </p:nvPr>
        </p:nvSpPr>
        <p:spPr>
          <a:xfrm>
            <a:off x="5865480" y="6420600"/>
            <a:ext cx="3278160" cy="304560"/>
          </a:xfrm>
          <a:prstGeom prst="rect">
            <a:avLst/>
          </a:prstGeom>
        </p:spPr>
        <p:txBody>
          <a:bodyPr anchor="ctr"/>
          <a:p>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3.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hyperlink" Target="https://plato.stanford.edu/entries/hegel-dialectics/" TargetMode="External"/><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hyperlink" Target="http://www.amazon.com/" TargetMode="External"/><Relationship Id="rId2" Type="http://schemas.openxmlformats.org/officeDocument/2006/relationships/hyperlink" Target="http://www.ebay.com/" TargetMode="External"/><Relationship Id="rId3" Type="http://schemas.openxmlformats.org/officeDocument/2006/relationships/image" Target="../media/image7.png"/><Relationship Id="rId4" Type="http://schemas.openxmlformats.org/officeDocument/2006/relationships/slideLayout" Target="../slideLayouts/slideLayout13.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hyperlink" Target="http://www.paypal.com/" TargetMode="External"/><Relationship Id="rId2" Type="http://schemas.openxmlformats.org/officeDocument/2006/relationships/image" Target="../media/image8.png"/><Relationship Id="rId3" Type="http://schemas.openxmlformats.org/officeDocument/2006/relationships/slideLayout" Target="../slideLayouts/slideLayout13.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0" y="0"/>
            <a:ext cx="9218520" cy="6856200"/>
          </a:xfrm>
          <a:prstGeom prst="rect">
            <a:avLst/>
          </a:prstGeom>
          <a:solidFill>
            <a:srgbClr val="0b0c0b"/>
          </a:solidFill>
          <a:ln w="25560">
            <a:solidFill>
              <a:srgbClr val="000000"/>
            </a:solidFill>
            <a:round/>
          </a:ln>
        </p:spPr>
        <p:style>
          <a:lnRef idx="0"/>
          <a:fillRef idx="0"/>
          <a:effectRef idx="0"/>
          <a:fontRef idx="minor"/>
        </p:style>
      </p:sp>
      <p:pic>
        <p:nvPicPr>
          <p:cNvPr id="90" name="Google Shape;79;p1" descr=""/>
          <p:cNvPicPr/>
          <p:nvPr/>
        </p:nvPicPr>
        <p:blipFill>
          <a:blip r:embed="rId1"/>
          <a:srcRect l="0" t="-7" r="0" b="2691"/>
          <a:stretch/>
        </p:blipFill>
        <p:spPr>
          <a:xfrm>
            <a:off x="25560" y="0"/>
            <a:ext cx="5388480" cy="6856200"/>
          </a:xfrm>
          <a:prstGeom prst="rect">
            <a:avLst/>
          </a:prstGeom>
          <a:ln>
            <a:noFill/>
          </a:ln>
        </p:spPr>
      </p:pic>
      <p:sp>
        <p:nvSpPr>
          <p:cNvPr id="91" name="CustomShape 2"/>
          <p:cNvSpPr/>
          <p:nvPr/>
        </p:nvSpPr>
        <p:spPr>
          <a:xfrm>
            <a:off x="3962520" y="2666880"/>
            <a:ext cx="4570200" cy="175068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8f8e8d"/>
                </a:solidFill>
                <a:latin typeface="Calibri"/>
                <a:ea typeface="Calibri"/>
              </a:rPr>
              <a:t>CMPS 310</a:t>
            </a:r>
            <a:endParaRPr b="0" lang="en-US" sz="4000" spc="-1" strike="noStrike">
              <a:latin typeface="Arial"/>
            </a:endParaRPr>
          </a:p>
          <a:p>
            <a:pPr>
              <a:lnSpc>
                <a:spcPct val="100000"/>
              </a:lnSpc>
            </a:pPr>
            <a:r>
              <a:rPr b="0" lang="en-US" sz="4000" spc="-1" strike="noStrike">
                <a:solidFill>
                  <a:srgbClr val="8f8e8d"/>
                </a:solidFill>
                <a:latin typeface="Calibri"/>
                <a:ea typeface="Calibri"/>
              </a:rPr>
              <a:t>Lecture 2 </a:t>
            </a:r>
            <a:endParaRPr b="0" lang="en-US" sz="4000" spc="-1" strike="noStrike">
              <a:latin typeface="Arial"/>
            </a:endParaRPr>
          </a:p>
          <a:p>
            <a:pPr>
              <a:lnSpc>
                <a:spcPct val="100000"/>
              </a:lnSpc>
            </a:pPr>
            <a:r>
              <a:rPr b="0" lang="en-US" sz="2500" spc="-1" strike="noStrike">
                <a:solidFill>
                  <a:srgbClr val="ff6600"/>
                </a:solidFill>
                <a:latin typeface="Calibri"/>
                <a:ea typeface="Calibri"/>
              </a:rPr>
              <a:t>Chapter 1 Part 2:</a:t>
            </a:r>
            <a:endParaRPr b="0" lang="en-US" sz="2500" spc="-1" strike="noStrike">
              <a:latin typeface="Arial"/>
            </a:endParaRPr>
          </a:p>
          <a:p>
            <a:pPr>
              <a:lnSpc>
                <a:spcPct val="100000"/>
              </a:lnSpc>
            </a:pPr>
            <a:r>
              <a:rPr b="0" lang="en-US" sz="2500" spc="-1" strike="noStrike">
                <a:solidFill>
                  <a:srgbClr val="ff6600"/>
                </a:solidFill>
                <a:latin typeface="Calibri"/>
                <a:ea typeface="Calibri"/>
              </a:rPr>
              <a:t>Themes and Ethics</a:t>
            </a:r>
            <a:endParaRPr b="0" lang="en-US" sz="2500" spc="-1" strike="noStrike">
              <a:latin typeface="Arial"/>
            </a:endParaRPr>
          </a:p>
        </p:txBody>
      </p:sp>
      <p:sp>
        <p:nvSpPr>
          <p:cNvPr id="92" name="CustomShape 3"/>
          <p:cNvSpPr/>
          <p:nvPr/>
        </p:nvSpPr>
        <p:spPr>
          <a:xfrm>
            <a:off x="6095880" y="6095880"/>
            <a:ext cx="3198600" cy="115380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ffffff"/>
                </a:solidFill>
                <a:latin typeface="Calibri"/>
                <a:ea typeface="Calibri"/>
              </a:rPr>
              <a:t>Based on slides prepared by Cyndi Chie, Sarah Frye and Sharon Gray. </a:t>
            </a:r>
            <a:endParaRPr b="0" lang="en-US" sz="1400" spc="-1" strike="noStrike">
              <a:latin typeface="Arial"/>
            </a:endParaRPr>
          </a:p>
          <a:p>
            <a:pPr>
              <a:lnSpc>
                <a:spcPct val="100000"/>
              </a:lnSpc>
            </a:pPr>
            <a:r>
              <a:rPr b="0" lang="en-US" sz="1400" spc="-1" strike="noStrike">
                <a:solidFill>
                  <a:srgbClr val="ffffff"/>
                </a:solidFill>
                <a:latin typeface="Calibri"/>
                <a:ea typeface="Calibri"/>
              </a:rPr>
              <a:t>Fifth edition updated by Timothy Henry</a:t>
            </a:r>
            <a:endParaRPr b="0" lang="en-US" sz="1400" spc="-1" strike="noStrike">
              <a:latin typeface="Arial"/>
            </a:endParaRPr>
          </a:p>
        </p:txBody>
      </p:sp>
      <p:sp>
        <p:nvSpPr>
          <p:cNvPr id="93" name="CustomShape 4"/>
          <p:cNvSpPr/>
          <p:nvPr/>
        </p:nvSpPr>
        <p:spPr>
          <a:xfrm>
            <a:off x="5865480" y="6420600"/>
            <a:ext cx="3276720" cy="3031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700" spc="-1" strike="noStrike">
                <a:solidFill>
                  <a:srgbClr val="8f8e8d"/>
                </a:solidFill>
                <a:latin typeface="Arial"/>
                <a:ea typeface="Arial"/>
              </a:rPr>
              <a:t>Copyright © 2018, 2013, 2008 Pearson Education, Inc. All Rights Reserved</a:t>
            </a:r>
            <a:endParaRPr b="0" lang="en-US" sz="7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8" name="Group 1"/>
          <p:cNvGrpSpPr/>
          <p:nvPr/>
        </p:nvGrpSpPr>
        <p:grpSpPr>
          <a:xfrm>
            <a:off x="1221480" y="2788560"/>
            <a:ext cx="7615080" cy="2042640"/>
            <a:chOff x="1221480" y="2788560"/>
            <a:chExt cx="7615080" cy="2042640"/>
          </a:xfrm>
        </p:grpSpPr>
        <p:sp>
          <p:nvSpPr>
            <p:cNvPr id="129" name="CustomShape 2"/>
            <p:cNvSpPr/>
            <p:nvPr/>
          </p:nvSpPr>
          <p:spPr>
            <a:xfrm>
              <a:off x="1221480" y="2788560"/>
              <a:ext cx="2321280" cy="659160"/>
            </a:xfrm>
            <a:prstGeom prst="rect">
              <a:avLst/>
            </a:prstGeom>
            <a:solidFill>
              <a:srgbClr val="a9a57b"/>
            </a:solidFill>
            <a:ln w="25560">
              <a:solidFill>
                <a:srgbClr val="a9a57b"/>
              </a:solidFill>
              <a:round/>
            </a:ln>
          </p:spPr>
          <p:style>
            <a:lnRef idx="0"/>
            <a:fillRef idx="0"/>
            <a:effectRef idx="0"/>
            <a:fontRef idx="minor"/>
          </p:style>
        </p:sp>
        <p:sp>
          <p:nvSpPr>
            <p:cNvPr id="130" name="CustomShape 3"/>
            <p:cNvSpPr/>
            <p:nvPr/>
          </p:nvSpPr>
          <p:spPr>
            <a:xfrm>
              <a:off x="1221480" y="2788560"/>
              <a:ext cx="2321280" cy="659160"/>
            </a:xfrm>
            <a:prstGeom prst="rect">
              <a:avLst/>
            </a:prstGeom>
            <a:noFill/>
            <a:ln>
              <a:noFill/>
            </a:ln>
          </p:spPr>
          <p:style>
            <a:lnRef idx="0"/>
            <a:fillRef idx="0"/>
            <a:effectRef idx="0"/>
            <a:fontRef idx="minor"/>
          </p:style>
          <p:txBody>
            <a:bodyPr lIns="128160" rIns="128160" tIns="73080" bIns="73080" anchor="ctr"/>
            <a:p>
              <a:pPr algn="ctr">
                <a:lnSpc>
                  <a:spcPct val="90000"/>
                </a:lnSpc>
              </a:pPr>
              <a:r>
                <a:rPr b="0" lang="en-US" sz="1800" spc="-1" strike="noStrike">
                  <a:solidFill>
                    <a:srgbClr val="ffffff"/>
                  </a:solidFill>
                  <a:latin typeface="Arial"/>
                  <a:ea typeface="Arial"/>
                </a:rPr>
                <a:t>Varied Sources of Solutions</a:t>
              </a:r>
              <a:endParaRPr b="0" lang="en-US" sz="1800" spc="-1" strike="noStrike">
                <a:latin typeface="Arial"/>
              </a:endParaRPr>
            </a:p>
          </p:txBody>
        </p:sp>
        <p:sp>
          <p:nvSpPr>
            <p:cNvPr id="131" name="CustomShape 4"/>
            <p:cNvSpPr/>
            <p:nvPr/>
          </p:nvSpPr>
          <p:spPr>
            <a:xfrm>
              <a:off x="1221480" y="3448080"/>
              <a:ext cx="2321280" cy="1383120"/>
            </a:xfrm>
            <a:prstGeom prst="rect">
              <a:avLst/>
            </a:prstGeom>
            <a:solidFill>
              <a:srgbClr val="dfded5">
                <a:alpha val="90000"/>
              </a:srgbClr>
            </a:solidFill>
            <a:ln w="25560">
              <a:solidFill>
                <a:srgbClr val="dfded5"/>
              </a:solidFill>
              <a:round/>
            </a:ln>
          </p:spPr>
          <p:style>
            <a:lnRef idx="0"/>
            <a:fillRef idx="0"/>
            <a:effectRef idx="0"/>
            <a:fontRef idx="minor"/>
          </p:style>
        </p:sp>
        <p:sp>
          <p:nvSpPr>
            <p:cNvPr id="132" name="CustomShape 5"/>
            <p:cNvSpPr/>
            <p:nvPr/>
          </p:nvSpPr>
          <p:spPr>
            <a:xfrm>
              <a:off x="1221480" y="3448080"/>
              <a:ext cx="2321280" cy="1383120"/>
            </a:xfrm>
            <a:prstGeom prst="rect">
              <a:avLst/>
            </a:prstGeom>
            <a:noFill/>
            <a:ln>
              <a:noFill/>
            </a:ln>
          </p:spPr>
          <p:style>
            <a:lnRef idx="0"/>
            <a:fillRef idx="0"/>
            <a:effectRef idx="0"/>
            <a:fontRef idx="minor"/>
          </p:style>
          <p:txBody>
            <a:bodyPr lIns="96120" rIns="128160" tIns="96120" bIns="144000"/>
            <a:p>
              <a:pPr lvl="1" marL="171360" indent="-171000">
                <a:lnSpc>
                  <a:spcPct val="90000"/>
                </a:lnSpc>
                <a:buClr>
                  <a:srgbClr val="000000"/>
                </a:buClr>
                <a:buFont typeface="Arial"/>
                <a:buChar char="•"/>
              </a:pPr>
              <a:r>
                <a:rPr b="0" lang="en-US" sz="1800" spc="-1" strike="noStrike">
                  <a:solidFill>
                    <a:srgbClr val="000000"/>
                  </a:solidFill>
                  <a:latin typeface="Arial"/>
                  <a:ea typeface="Arial"/>
                </a:rPr>
                <a:t>More Technology</a:t>
              </a:r>
              <a:endParaRPr b="0" lang="en-US" sz="1800" spc="-1" strike="noStrike">
                <a:latin typeface="Arial"/>
              </a:endParaRPr>
            </a:p>
            <a:p>
              <a:pPr lvl="1" marL="171360" indent="-171000">
                <a:lnSpc>
                  <a:spcPct val="90000"/>
                </a:lnSpc>
                <a:spcBef>
                  <a:spcPts val="269"/>
                </a:spcBef>
                <a:buClr>
                  <a:srgbClr val="000000"/>
                </a:buClr>
                <a:buFont typeface="Arial"/>
                <a:buChar char="•"/>
              </a:pPr>
              <a:r>
                <a:rPr b="0" lang="en-US" sz="1800" spc="-1" strike="noStrike">
                  <a:solidFill>
                    <a:srgbClr val="000000"/>
                  </a:solidFill>
                  <a:latin typeface="Arial"/>
                  <a:ea typeface="Arial"/>
                </a:rPr>
                <a:t>What is software theft?</a:t>
              </a:r>
              <a:endParaRPr b="0" lang="en-US" sz="1800" spc="-1" strike="noStrike">
                <a:latin typeface="Arial"/>
              </a:endParaRPr>
            </a:p>
          </p:txBody>
        </p:sp>
        <p:sp>
          <p:nvSpPr>
            <p:cNvPr id="133" name="CustomShape 6"/>
            <p:cNvSpPr/>
            <p:nvPr/>
          </p:nvSpPr>
          <p:spPr>
            <a:xfrm>
              <a:off x="3868200" y="2788560"/>
              <a:ext cx="2321280" cy="659160"/>
            </a:xfrm>
            <a:prstGeom prst="rect">
              <a:avLst/>
            </a:prstGeom>
            <a:solidFill>
              <a:srgbClr val="a9a57b"/>
            </a:solidFill>
            <a:ln w="25560">
              <a:solidFill>
                <a:srgbClr val="a9a57b"/>
              </a:solidFill>
              <a:round/>
            </a:ln>
          </p:spPr>
          <p:style>
            <a:lnRef idx="0"/>
            <a:fillRef idx="0"/>
            <a:effectRef idx="0"/>
            <a:fontRef idx="minor"/>
          </p:style>
        </p:sp>
        <p:sp>
          <p:nvSpPr>
            <p:cNvPr id="134" name="CustomShape 7"/>
            <p:cNvSpPr/>
            <p:nvPr/>
          </p:nvSpPr>
          <p:spPr>
            <a:xfrm>
              <a:off x="3868200" y="2788560"/>
              <a:ext cx="2321280" cy="659160"/>
            </a:xfrm>
            <a:prstGeom prst="rect">
              <a:avLst/>
            </a:prstGeom>
            <a:noFill/>
            <a:ln>
              <a:noFill/>
            </a:ln>
          </p:spPr>
          <p:style>
            <a:lnRef idx="0"/>
            <a:fillRef idx="0"/>
            <a:effectRef idx="0"/>
            <a:fontRef idx="minor"/>
          </p:style>
          <p:txBody>
            <a:bodyPr lIns="128160" rIns="128160" tIns="73080" bIns="73080" anchor="ctr"/>
            <a:p>
              <a:pPr algn="ctr">
                <a:lnSpc>
                  <a:spcPct val="90000"/>
                </a:lnSpc>
              </a:pPr>
              <a:r>
                <a:rPr b="0" lang="en-US" sz="1800" spc="-1" strike="noStrike">
                  <a:solidFill>
                    <a:srgbClr val="ffffff"/>
                  </a:solidFill>
                  <a:latin typeface="Arial"/>
                  <a:ea typeface="Arial"/>
                </a:rPr>
                <a:t>Global Reach!</a:t>
              </a:r>
              <a:endParaRPr b="0" lang="en-US" sz="1800" spc="-1" strike="noStrike">
                <a:latin typeface="Arial"/>
              </a:endParaRPr>
            </a:p>
          </p:txBody>
        </p:sp>
        <p:sp>
          <p:nvSpPr>
            <p:cNvPr id="135" name="CustomShape 8"/>
            <p:cNvSpPr/>
            <p:nvPr/>
          </p:nvSpPr>
          <p:spPr>
            <a:xfrm>
              <a:off x="3868200" y="3448080"/>
              <a:ext cx="2321280" cy="1383120"/>
            </a:xfrm>
            <a:prstGeom prst="rect">
              <a:avLst/>
            </a:prstGeom>
            <a:solidFill>
              <a:srgbClr val="dfded5">
                <a:alpha val="90000"/>
              </a:srgbClr>
            </a:solidFill>
            <a:ln w="25560">
              <a:solidFill>
                <a:srgbClr val="dfded5"/>
              </a:solidFill>
              <a:round/>
            </a:ln>
          </p:spPr>
          <p:style>
            <a:lnRef idx="0"/>
            <a:fillRef idx="0"/>
            <a:effectRef idx="0"/>
            <a:fontRef idx="minor"/>
          </p:style>
        </p:sp>
        <p:sp>
          <p:nvSpPr>
            <p:cNvPr id="136" name="CustomShape 9"/>
            <p:cNvSpPr/>
            <p:nvPr/>
          </p:nvSpPr>
          <p:spPr>
            <a:xfrm>
              <a:off x="3868200" y="3448080"/>
              <a:ext cx="2321280" cy="1383120"/>
            </a:xfrm>
            <a:prstGeom prst="rect">
              <a:avLst/>
            </a:prstGeom>
            <a:noFill/>
            <a:ln>
              <a:noFill/>
            </a:ln>
          </p:spPr>
          <p:style>
            <a:lnRef idx="0"/>
            <a:fillRef idx="0"/>
            <a:effectRef idx="0"/>
            <a:fontRef idx="minor"/>
          </p:style>
          <p:txBody>
            <a:bodyPr lIns="96120" rIns="128160" tIns="96120" bIns="144000"/>
            <a:p>
              <a:pPr lvl="1" marL="171360" indent="-171000">
                <a:lnSpc>
                  <a:spcPct val="90000"/>
                </a:lnSpc>
                <a:buClr>
                  <a:srgbClr val="000000"/>
                </a:buClr>
                <a:buFont typeface="Arial"/>
                <a:buChar char="•"/>
              </a:pPr>
              <a:r>
                <a:rPr b="0" lang="en-US" sz="1800" spc="-1" strike="noStrike">
                  <a:solidFill>
                    <a:srgbClr val="000000"/>
                  </a:solidFill>
                  <a:latin typeface="Arial"/>
                  <a:ea typeface="Arial"/>
                </a:rPr>
                <a:t>Profound social, economic, political effects. Theft from across the world?</a:t>
              </a:r>
              <a:endParaRPr b="0" lang="en-US" sz="1800" spc="-1" strike="noStrike">
                <a:latin typeface="Arial"/>
              </a:endParaRPr>
            </a:p>
          </p:txBody>
        </p:sp>
        <p:sp>
          <p:nvSpPr>
            <p:cNvPr id="137" name="CustomShape 10"/>
            <p:cNvSpPr/>
            <p:nvPr/>
          </p:nvSpPr>
          <p:spPr>
            <a:xfrm>
              <a:off x="6515280" y="2788560"/>
              <a:ext cx="2321280" cy="659160"/>
            </a:xfrm>
            <a:prstGeom prst="rect">
              <a:avLst/>
            </a:prstGeom>
            <a:solidFill>
              <a:srgbClr val="a9a57b"/>
            </a:solidFill>
            <a:ln w="25560">
              <a:solidFill>
                <a:srgbClr val="a9a57b"/>
              </a:solidFill>
              <a:round/>
            </a:ln>
          </p:spPr>
          <p:style>
            <a:lnRef idx="0"/>
            <a:fillRef idx="0"/>
            <a:effectRef idx="0"/>
            <a:fontRef idx="minor"/>
          </p:style>
        </p:sp>
        <p:sp>
          <p:nvSpPr>
            <p:cNvPr id="138" name="CustomShape 11"/>
            <p:cNvSpPr/>
            <p:nvPr/>
          </p:nvSpPr>
          <p:spPr>
            <a:xfrm>
              <a:off x="6515280" y="2788560"/>
              <a:ext cx="2321280" cy="659160"/>
            </a:xfrm>
            <a:prstGeom prst="rect">
              <a:avLst/>
            </a:prstGeom>
            <a:noFill/>
            <a:ln>
              <a:noFill/>
            </a:ln>
          </p:spPr>
          <p:style>
            <a:lnRef idx="0"/>
            <a:fillRef idx="0"/>
            <a:effectRef idx="0"/>
            <a:fontRef idx="minor"/>
          </p:style>
          <p:txBody>
            <a:bodyPr lIns="128160" rIns="128160" tIns="73080" bIns="73080" anchor="ctr"/>
            <a:p>
              <a:pPr algn="ctr">
                <a:lnSpc>
                  <a:spcPct val="90000"/>
                </a:lnSpc>
              </a:pPr>
              <a:r>
                <a:rPr b="0" lang="en-US" sz="1800" spc="-1" strike="noStrike">
                  <a:solidFill>
                    <a:srgbClr val="ffffff"/>
                  </a:solidFill>
                  <a:latin typeface="Arial"/>
                  <a:ea typeface="Arial"/>
                </a:rPr>
                <a:t>Tradeoffs/Controversy</a:t>
              </a:r>
              <a:endParaRPr b="0" lang="en-US" sz="1800" spc="-1" strike="noStrike">
                <a:latin typeface="Arial"/>
              </a:endParaRPr>
            </a:p>
          </p:txBody>
        </p:sp>
        <p:sp>
          <p:nvSpPr>
            <p:cNvPr id="139" name="CustomShape 12"/>
            <p:cNvSpPr/>
            <p:nvPr/>
          </p:nvSpPr>
          <p:spPr>
            <a:xfrm>
              <a:off x="6515280" y="3448080"/>
              <a:ext cx="2321280" cy="1383120"/>
            </a:xfrm>
            <a:prstGeom prst="rect">
              <a:avLst/>
            </a:prstGeom>
            <a:solidFill>
              <a:srgbClr val="dfded5">
                <a:alpha val="90000"/>
              </a:srgbClr>
            </a:solidFill>
            <a:ln w="25560">
              <a:solidFill>
                <a:srgbClr val="dfded5"/>
              </a:solidFill>
              <a:round/>
            </a:ln>
          </p:spPr>
          <p:style>
            <a:lnRef idx="0"/>
            <a:fillRef idx="0"/>
            <a:effectRef idx="0"/>
            <a:fontRef idx="minor"/>
          </p:style>
        </p:sp>
        <p:sp>
          <p:nvSpPr>
            <p:cNvPr id="140" name="CustomShape 13"/>
            <p:cNvSpPr/>
            <p:nvPr/>
          </p:nvSpPr>
          <p:spPr>
            <a:xfrm>
              <a:off x="6515280" y="3448080"/>
              <a:ext cx="2321280" cy="1383120"/>
            </a:xfrm>
            <a:prstGeom prst="rect">
              <a:avLst/>
            </a:prstGeom>
            <a:noFill/>
            <a:ln>
              <a:noFill/>
            </a:ln>
          </p:spPr>
          <p:style>
            <a:lnRef idx="0"/>
            <a:fillRef idx="0"/>
            <a:effectRef idx="0"/>
            <a:fontRef idx="minor"/>
          </p:style>
          <p:txBody>
            <a:bodyPr lIns="96120" rIns="128160" tIns="96120" bIns="144000"/>
            <a:p>
              <a:pPr lvl="1" marL="171360" indent="-171000">
                <a:lnSpc>
                  <a:spcPct val="90000"/>
                </a:lnSpc>
                <a:buClr>
                  <a:srgbClr val="000000"/>
                </a:buClr>
                <a:buFont typeface="Arial"/>
                <a:buChar char="•"/>
              </a:pPr>
              <a:r>
                <a:rPr b="0" lang="en-US" sz="1800" spc="-1" strike="noStrike">
                  <a:solidFill>
                    <a:srgbClr val="000000"/>
                  </a:solidFill>
                  <a:latin typeface="Arial"/>
                  <a:ea typeface="Arial"/>
                </a:rPr>
                <a:t>Wikileaks</a:t>
              </a:r>
              <a:endParaRPr b="0" lang="en-US" sz="1800" spc="-1" strike="noStrike">
                <a:latin typeface="Arial"/>
              </a:endParaRPr>
            </a:p>
          </p:txBody>
        </p:sp>
      </p:grpSp>
      <p:sp>
        <p:nvSpPr>
          <p:cNvPr id="141" name="TextShape 14"/>
          <p:cNvSpPr txBox="1"/>
          <p:nvPr/>
        </p:nvSpPr>
        <p:spPr>
          <a:xfrm>
            <a:off x="1219320" y="228600"/>
            <a:ext cx="7619760" cy="1142640"/>
          </a:xfrm>
          <a:prstGeom prst="rect">
            <a:avLst/>
          </a:prstGeom>
          <a:noFill/>
          <a:ln>
            <a:noFill/>
          </a:ln>
        </p:spPr>
        <p:txBody>
          <a:bodyPr anchor="ctr"/>
          <a:p>
            <a:pPr>
              <a:lnSpc>
                <a:spcPct val="100000"/>
              </a:lnSpc>
            </a:pPr>
            <a:r>
              <a:rPr b="0" lang="en-US" sz="4200" spc="-1" strike="noStrike">
                <a:solidFill>
                  <a:srgbClr val="2f2b20"/>
                </a:solidFill>
                <a:latin typeface="Calibri"/>
                <a:ea typeface="Calibri"/>
              </a:rPr>
              <a:t>Themes of Technology Challenges</a:t>
            </a:r>
            <a:br/>
            <a:endParaRPr b="0" lang="en-US" sz="4200" spc="-1" strike="noStrike">
              <a:solidFill>
                <a:srgbClr val="000000"/>
              </a:solidFill>
              <a:latin typeface="Arial"/>
            </a:endParaRPr>
          </a:p>
        </p:txBody>
      </p:sp>
      <p:sp>
        <p:nvSpPr>
          <p:cNvPr id="142" name="TextShape 15"/>
          <p:cNvSpPr txBox="1"/>
          <p:nvPr/>
        </p:nvSpPr>
        <p:spPr>
          <a:xfrm>
            <a:off x="5865480" y="6420600"/>
            <a:ext cx="3278160" cy="304560"/>
          </a:xfrm>
          <a:prstGeom prst="rect">
            <a:avLst/>
          </a:prstGeom>
          <a:noFill/>
          <a:ln>
            <a:noFill/>
          </a:ln>
        </p:spPr>
        <p:txBody>
          <a:bodyPr anchor="ctr"/>
          <a:p>
            <a:pPr algn="ctr">
              <a:lnSpc>
                <a:spcPct val="100000"/>
              </a:lnSpc>
            </a:pPr>
            <a:r>
              <a:rPr b="0" lang="en-US" sz="700" spc="-1" strike="noStrike">
                <a:solidFill>
                  <a:srgbClr val="8c8b8a"/>
                </a:solidFill>
                <a:latin typeface="Arial"/>
                <a:ea typeface="Arial"/>
              </a:rPr>
              <a:t>Copyright © 2018, 2013, 2008 Pearson Education, Inc. All Rights Reserved</a:t>
            </a:r>
            <a:endParaRPr b="0" lang="en-US" sz="700" spc="-1" strike="noStrike">
              <a:latin typeface="Times New Roman"/>
            </a:endParaRPr>
          </a:p>
        </p:txBody>
      </p:sp>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43" name="Group 1"/>
          <p:cNvGrpSpPr/>
          <p:nvPr/>
        </p:nvGrpSpPr>
        <p:grpSpPr>
          <a:xfrm>
            <a:off x="1219320" y="2608920"/>
            <a:ext cx="7619400" cy="2401560"/>
            <a:chOff x="1219320" y="2608920"/>
            <a:chExt cx="7619400" cy="2401560"/>
          </a:xfrm>
        </p:grpSpPr>
        <p:sp>
          <p:nvSpPr>
            <p:cNvPr id="144" name="CustomShape 2"/>
            <p:cNvSpPr/>
            <p:nvPr/>
          </p:nvSpPr>
          <p:spPr>
            <a:xfrm>
              <a:off x="1219320" y="2608920"/>
              <a:ext cx="3560400" cy="938520"/>
            </a:xfrm>
            <a:prstGeom prst="rect">
              <a:avLst/>
            </a:prstGeom>
            <a:solidFill>
              <a:srgbClr val="a9a57b"/>
            </a:solidFill>
            <a:ln w="25560">
              <a:solidFill>
                <a:srgbClr val="a9a57b"/>
              </a:solidFill>
              <a:round/>
            </a:ln>
          </p:spPr>
          <p:style>
            <a:lnRef idx="0"/>
            <a:fillRef idx="0"/>
            <a:effectRef idx="0"/>
            <a:fontRef idx="minor"/>
          </p:style>
        </p:sp>
        <p:sp>
          <p:nvSpPr>
            <p:cNvPr id="145" name="CustomShape 3"/>
            <p:cNvSpPr/>
            <p:nvPr/>
          </p:nvSpPr>
          <p:spPr>
            <a:xfrm>
              <a:off x="1219320" y="2608920"/>
              <a:ext cx="3560400" cy="938520"/>
            </a:xfrm>
            <a:prstGeom prst="rect">
              <a:avLst/>
            </a:prstGeom>
            <a:noFill/>
            <a:ln>
              <a:noFill/>
            </a:ln>
          </p:spPr>
          <p:style>
            <a:lnRef idx="0"/>
            <a:fillRef idx="0"/>
            <a:effectRef idx="0"/>
            <a:fontRef idx="minor"/>
          </p:style>
          <p:txBody>
            <a:bodyPr lIns="185040" rIns="185040" tIns="105480" bIns="105480" anchor="ctr"/>
            <a:p>
              <a:pPr algn="ctr">
                <a:lnSpc>
                  <a:spcPct val="90000"/>
                </a:lnSpc>
              </a:pPr>
              <a:r>
                <a:rPr b="0" lang="en-US" sz="2600" spc="-1" strike="noStrike">
                  <a:solidFill>
                    <a:srgbClr val="ffffff"/>
                  </a:solidFill>
                  <a:latin typeface="Arial"/>
                  <a:ea typeface="Arial"/>
                </a:rPr>
                <a:t>Perfection is Direction, not option</a:t>
              </a:r>
              <a:endParaRPr b="0" lang="en-US" sz="2600" spc="-1" strike="noStrike">
                <a:latin typeface="Arial"/>
              </a:endParaRPr>
            </a:p>
          </p:txBody>
        </p:sp>
        <p:sp>
          <p:nvSpPr>
            <p:cNvPr id="146" name="CustomShape 4"/>
            <p:cNvSpPr/>
            <p:nvPr/>
          </p:nvSpPr>
          <p:spPr>
            <a:xfrm>
              <a:off x="1219320" y="3547800"/>
              <a:ext cx="3560400" cy="1462680"/>
            </a:xfrm>
            <a:prstGeom prst="rect">
              <a:avLst/>
            </a:prstGeom>
            <a:solidFill>
              <a:srgbClr val="dfded5">
                <a:alpha val="90000"/>
              </a:srgbClr>
            </a:solidFill>
            <a:ln w="25560">
              <a:solidFill>
                <a:srgbClr val="dfded5"/>
              </a:solidFill>
              <a:round/>
            </a:ln>
          </p:spPr>
          <p:style>
            <a:lnRef idx="0"/>
            <a:fillRef idx="0"/>
            <a:effectRef idx="0"/>
            <a:fontRef idx="minor"/>
          </p:style>
        </p:sp>
        <p:sp>
          <p:nvSpPr>
            <p:cNvPr id="147" name="CustomShape 5"/>
            <p:cNvSpPr/>
            <p:nvPr/>
          </p:nvSpPr>
          <p:spPr>
            <a:xfrm>
              <a:off x="1219320" y="3547800"/>
              <a:ext cx="3560400" cy="1462680"/>
            </a:xfrm>
            <a:prstGeom prst="rect">
              <a:avLst/>
            </a:prstGeom>
            <a:noFill/>
            <a:ln>
              <a:noFill/>
            </a:ln>
          </p:spPr>
          <p:style>
            <a:lnRef idx="0"/>
            <a:fillRef idx="0"/>
            <a:effectRef idx="0"/>
            <a:fontRef idx="minor"/>
          </p:style>
          <p:txBody>
            <a:bodyPr lIns="138600" rIns="185040" tIns="138600" bIns="208080"/>
            <a:p>
              <a:pPr lvl="1" marL="228600" indent="-228240">
                <a:lnSpc>
                  <a:spcPct val="90000"/>
                </a:lnSpc>
                <a:buClr>
                  <a:srgbClr val="000000"/>
                </a:buClr>
                <a:buFont typeface="Arial"/>
                <a:buChar char="•"/>
              </a:pPr>
              <a:r>
                <a:rPr b="0" lang="en-US" sz="2600" spc="-1" strike="noStrike">
                  <a:solidFill>
                    <a:srgbClr val="000000"/>
                  </a:solidFill>
                  <a:latin typeface="Arial"/>
                  <a:ea typeface="Arial"/>
                </a:rPr>
                <a:t>There is no zero risk/zero side effect option</a:t>
              </a:r>
              <a:endParaRPr b="0" lang="en-US" sz="2600" spc="-1" strike="noStrike">
                <a:latin typeface="Arial"/>
              </a:endParaRPr>
            </a:p>
          </p:txBody>
        </p:sp>
        <p:sp>
          <p:nvSpPr>
            <p:cNvPr id="148" name="CustomShape 6"/>
            <p:cNvSpPr/>
            <p:nvPr/>
          </p:nvSpPr>
          <p:spPr>
            <a:xfrm>
              <a:off x="5278320" y="2608920"/>
              <a:ext cx="3560400" cy="938520"/>
            </a:xfrm>
            <a:prstGeom prst="rect">
              <a:avLst/>
            </a:prstGeom>
            <a:solidFill>
              <a:srgbClr val="a9a57b"/>
            </a:solidFill>
            <a:ln w="25560">
              <a:solidFill>
                <a:srgbClr val="a9a57b"/>
              </a:solidFill>
              <a:round/>
            </a:ln>
          </p:spPr>
          <p:style>
            <a:lnRef idx="0"/>
            <a:fillRef idx="0"/>
            <a:effectRef idx="0"/>
            <a:fontRef idx="minor"/>
          </p:style>
        </p:sp>
        <p:sp>
          <p:nvSpPr>
            <p:cNvPr id="149" name="CustomShape 7"/>
            <p:cNvSpPr/>
            <p:nvPr/>
          </p:nvSpPr>
          <p:spPr>
            <a:xfrm>
              <a:off x="5278320" y="2608920"/>
              <a:ext cx="3560400" cy="938520"/>
            </a:xfrm>
            <a:prstGeom prst="rect">
              <a:avLst/>
            </a:prstGeom>
            <a:noFill/>
            <a:ln>
              <a:noFill/>
            </a:ln>
          </p:spPr>
          <p:style>
            <a:lnRef idx="0"/>
            <a:fillRef idx="0"/>
            <a:effectRef idx="0"/>
            <a:fontRef idx="minor"/>
          </p:style>
          <p:txBody>
            <a:bodyPr lIns="185040" rIns="185040" tIns="105480" bIns="105480" anchor="ctr"/>
            <a:p>
              <a:pPr algn="ctr">
                <a:lnSpc>
                  <a:spcPct val="90000"/>
                </a:lnSpc>
              </a:pPr>
              <a:r>
                <a:rPr b="0" lang="en-US" sz="2600" spc="-1" strike="noStrike">
                  <a:solidFill>
                    <a:srgbClr val="ffffff"/>
                  </a:solidFill>
                  <a:latin typeface="Arial"/>
                  <a:ea typeface="Arial"/>
                </a:rPr>
                <a:t>Personal/Business/Law</a:t>
              </a:r>
              <a:endParaRPr b="0" lang="en-US" sz="2600" spc="-1" strike="noStrike">
                <a:latin typeface="Arial"/>
              </a:endParaRPr>
            </a:p>
          </p:txBody>
        </p:sp>
        <p:sp>
          <p:nvSpPr>
            <p:cNvPr id="150" name="CustomShape 8"/>
            <p:cNvSpPr/>
            <p:nvPr/>
          </p:nvSpPr>
          <p:spPr>
            <a:xfrm>
              <a:off x="5278320" y="3547800"/>
              <a:ext cx="3560400" cy="1462680"/>
            </a:xfrm>
            <a:prstGeom prst="rect">
              <a:avLst/>
            </a:prstGeom>
            <a:solidFill>
              <a:srgbClr val="dfded5">
                <a:alpha val="90000"/>
              </a:srgbClr>
            </a:solidFill>
            <a:ln w="25560">
              <a:solidFill>
                <a:srgbClr val="dfded5"/>
              </a:solidFill>
              <a:round/>
            </a:ln>
          </p:spPr>
          <p:style>
            <a:lnRef idx="0"/>
            <a:fillRef idx="0"/>
            <a:effectRef idx="0"/>
            <a:fontRef idx="minor"/>
          </p:style>
        </p:sp>
        <p:sp>
          <p:nvSpPr>
            <p:cNvPr id="151" name="CustomShape 9"/>
            <p:cNvSpPr/>
            <p:nvPr/>
          </p:nvSpPr>
          <p:spPr>
            <a:xfrm>
              <a:off x="5278320" y="3547800"/>
              <a:ext cx="3560400" cy="1462680"/>
            </a:xfrm>
            <a:prstGeom prst="rect">
              <a:avLst/>
            </a:prstGeom>
            <a:noFill/>
            <a:ln>
              <a:noFill/>
            </a:ln>
          </p:spPr>
          <p:style>
            <a:lnRef idx="0"/>
            <a:fillRef idx="0"/>
            <a:effectRef idx="0"/>
            <a:fontRef idx="minor"/>
          </p:style>
          <p:txBody>
            <a:bodyPr lIns="138600" rIns="185040" tIns="138600" bIns="208080"/>
            <a:p>
              <a:pPr lvl="1" marL="228600" indent="-228240">
                <a:lnSpc>
                  <a:spcPct val="90000"/>
                </a:lnSpc>
                <a:buClr>
                  <a:srgbClr val="000000"/>
                </a:buClr>
                <a:buFont typeface="Arial"/>
                <a:buChar char="•"/>
              </a:pPr>
              <a:r>
                <a:rPr b="0" lang="en-US" sz="2600" spc="-1" strike="noStrike">
                  <a:solidFill>
                    <a:srgbClr val="000000"/>
                  </a:solidFill>
                  <a:latin typeface="Arial"/>
                  <a:ea typeface="Arial"/>
                </a:rPr>
                <a:t>Criteria for choosing something from each is different</a:t>
              </a:r>
              <a:endParaRPr b="0" lang="en-US" sz="2600" spc="-1" strike="noStrike">
                <a:latin typeface="Arial"/>
              </a:endParaRPr>
            </a:p>
          </p:txBody>
        </p:sp>
      </p:grpSp>
      <p:sp>
        <p:nvSpPr>
          <p:cNvPr id="152" name="TextShape 10"/>
          <p:cNvSpPr txBox="1"/>
          <p:nvPr/>
        </p:nvSpPr>
        <p:spPr>
          <a:xfrm>
            <a:off x="1219320" y="228600"/>
            <a:ext cx="7619760" cy="1142640"/>
          </a:xfrm>
          <a:prstGeom prst="rect">
            <a:avLst/>
          </a:prstGeom>
          <a:noFill/>
          <a:ln>
            <a:noFill/>
          </a:ln>
        </p:spPr>
        <p:txBody>
          <a:bodyPr anchor="ctr"/>
          <a:p>
            <a:pPr>
              <a:lnSpc>
                <a:spcPct val="100000"/>
              </a:lnSpc>
            </a:pPr>
            <a:r>
              <a:rPr b="0" lang="en-US" sz="4200" spc="-1" strike="noStrike">
                <a:solidFill>
                  <a:srgbClr val="2f2b20"/>
                </a:solidFill>
                <a:latin typeface="Calibri"/>
                <a:ea typeface="Calibri"/>
              </a:rPr>
              <a:t>Themes of Technology Challenges</a:t>
            </a:r>
            <a:br/>
            <a:endParaRPr b="0" lang="en-US" sz="4200" spc="-1" strike="noStrike">
              <a:solidFill>
                <a:srgbClr val="000000"/>
              </a:solidFill>
              <a:latin typeface="Arial"/>
            </a:endParaRPr>
          </a:p>
        </p:txBody>
      </p:sp>
      <p:sp>
        <p:nvSpPr>
          <p:cNvPr id="153" name="TextShape 11"/>
          <p:cNvSpPr txBox="1"/>
          <p:nvPr/>
        </p:nvSpPr>
        <p:spPr>
          <a:xfrm>
            <a:off x="5865480" y="6420600"/>
            <a:ext cx="3278160" cy="304560"/>
          </a:xfrm>
          <a:prstGeom prst="rect">
            <a:avLst/>
          </a:prstGeom>
          <a:noFill/>
          <a:ln>
            <a:noFill/>
          </a:ln>
        </p:spPr>
        <p:txBody>
          <a:bodyPr anchor="ctr"/>
          <a:p>
            <a:pPr algn="ctr">
              <a:lnSpc>
                <a:spcPct val="100000"/>
              </a:lnSpc>
            </a:pPr>
            <a:r>
              <a:rPr b="0" lang="en-US" sz="700" spc="-1" strike="noStrike">
                <a:solidFill>
                  <a:srgbClr val="8c8b8a"/>
                </a:solidFill>
                <a:latin typeface="Arial"/>
                <a:ea typeface="Arial"/>
              </a:rPr>
              <a:t>Copyright © 2018, 2013, 2008 Pearson Education, Inc. All Rights Reserved</a:t>
            </a:r>
            <a:endParaRPr b="0" lang="en-US" sz="700" spc="-1" strike="noStrike">
              <a:latin typeface="Times New Roman"/>
            </a:endParaRPr>
          </a:p>
        </p:txBody>
      </p:sp>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4" name="Google Shape;258;g947b77159a_1_2" descr=""/>
          <p:cNvPicPr/>
          <p:nvPr/>
        </p:nvPicPr>
        <p:blipFill>
          <a:blip r:embed="rId1"/>
          <a:stretch/>
        </p:blipFill>
        <p:spPr>
          <a:xfrm>
            <a:off x="1283400" y="2081160"/>
            <a:ext cx="6724440" cy="2695320"/>
          </a:xfrm>
          <a:prstGeom prst="rect">
            <a:avLst/>
          </a:prstGeom>
          <a:ln>
            <a:noFill/>
          </a:ln>
        </p:spPr>
      </p:pic>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TextShape 1"/>
          <p:cNvSpPr txBox="1"/>
          <p:nvPr/>
        </p:nvSpPr>
        <p:spPr>
          <a:xfrm>
            <a:off x="1219320" y="1371600"/>
            <a:ext cx="7619760" cy="4876560"/>
          </a:xfrm>
          <a:prstGeom prst="rect">
            <a:avLst/>
          </a:prstGeom>
          <a:noFill/>
          <a:ln>
            <a:noFill/>
          </a:ln>
        </p:spPr>
        <p:txBody>
          <a:bodyPr>
            <a:normAutofit/>
          </a:bodyPr>
          <a:p>
            <a:pPr marL="343080" indent="-342720">
              <a:lnSpc>
                <a:spcPct val="100000"/>
              </a:lnSpc>
            </a:pPr>
            <a:r>
              <a:rPr b="0" lang="en-US" sz="3000" spc="-1" strike="noStrike">
                <a:solidFill>
                  <a:srgbClr val="2f2b20"/>
                </a:solidFill>
                <a:latin typeface="Calibri"/>
                <a:ea typeface="Calibri"/>
              </a:rPr>
              <a:t>What is Ethics:</a:t>
            </a:r>
            <a:endParaRPr b="0" lang="en-US" sz="3000" spc="-1" strike="noStrike">
              <a:solidFill>
                <a:srgbClr val="000000"/>
              </a:solidFill>
              <a:latin typeface="Arial"/>
            </a:endParaRPr>
          </a:p>
          <a:p>
            <a:pPr marL="343080" indent="-342720">
              <a:lnSpc>
                <a:spcPct val="100000"/>
              </a:lnSpc>
              <a:spcBef>
                <a:spcPts val="561"/>
              </a:spcBef>
              <a:buClr>
                <a:srgbClr val="a5a5a5"/>
              </a:buClr>
              <a:buFont typeface="Noto Sans Symbols"/>
              <a:buChar char="▪"/>
            </a:pPr>
            <a:r>
              <a:rPr b="0" lang="en-US" sz="2800" spc="-1" strike="noStrike">
                <a:solidFill>
                  <a:srgbClr val="2f2b20"/>
                </a:solidFill>
                <a:latin typeface="Calibri"/>
                <a:ea typeface="Calibri"/>
              </a:rPr>
              <a:t>Study of what it means to “do the right thing”.</a:t>
            </a:r>
            <a:endParaRPr b="0" lang="en-US" sz="2800" spc="-1" strike="noStrike">
              <a:solidFill>
                <a:srgbClr val="000000"/>
              </a:solidFill>
              <a:latin typeface="Arial"/>
            </a:endParaRPr>
          </a:p>
          <a:p>
            <a:pPr marL="343080" indent="-342720">
              <a:lnSpc>
                <a:spcPct val="100000"/>
              </a:lnSpc>
              <a:spcBef>
                <a:spcPts val="561"/>
              </a:spcBef>
              <a:buClr>
                <a:srgbClr val="a5a5a5"/>
              </a:buClr>
              <a:buFont typeface="Noto Sans Symbols"/>
              <a:buChar char="▪"/>
            </a:pPr>
            <a:r>
              <a:rPr b="0" lang="en-US" sz="2800" spc="-1" strike="noStrike">
                <a:solidFill>
                  <a:srgbClr val="2f2b20"/>
                </a:solidFill>
                <a:latin typeface="Calibri"/>
                <a:ea typeface="Calibri"/>
              </a:rPr>
              <a:t>Assumes people are rational and make free choices.</a:t>
            </a:r>
            <a:endParaRPr b="0" lang="en-US" sz="2800" spc="-1" strike="noStrike">
              <a:solidFill>
                <a:srgbClr val="000000"/>
              </a:solidFill>
              <a:latin typeface="Arial"/>
            </a:endParaRPr>
          </a:p>
          <a:p>
            <a:pPr marL="343080" indent="-342720">
              <a:lnSpc>
                <a:spcPct val="100000"/>
              </a:lnSpc>
              <a:spcBef>
                <a:spcPts val="561"/>
              </a:spcBef>
              <a:buClr>
                <a:srgbClr val="a5a5a5"/>
              </a:buClr>
              <a:buFont typeface="Noto Sans Symbols"/>
              <a:buChar char="▪"/>
            </a:pPr>
            <a:r>
              <a:rPr b="0" lang="en-US" sz="2800" spc="-1" strike="noStrike">
                <a:solidFill>
                  <a:srgbClr val="2f2b20"/>
                </a:solidFill>
                <a:latin typeface="Calibri"/>
                <a:ea typeface="Calibri"/>
              </a:rPr>
              <a:t>Rules to follow in our interactions and our actions that affect others.</a:t>
            </a:r>
            <a:endParaRPr b="0" lang="en-US" sz="2800" spc="-1" strike="noStrike">
              <a:solidFill>
                <a:srgbClr val="000000"/>
              </a:solidFill>
              <a:latin typeface="Arial"/>
            </a:endParaRPr>
          </a:p>
          <a:p>
            <a:pPr marL="343080" indent="-342720">
              <a:lnSpc>
                <a:spcPct val="100000"/>
              </a:lnSpc>
              <a:spcBef>
                <a:spcPts val="561"/>
              </a:spcBef>
              <a:buClr>
                <a:srgbClr val="a5a5a5"/>
              </a:buClr>
              <a:buFont typeface="Noto Sans Symbols"/>
              <a:buChar char="▪"/>
            </a:pPr>
            <a:r>
              <a:rPr b="0" lang="en-US" sz="2800" spc="-1" strike="noStrike">
                <a:solidFill>
                  <a:srgbClr val="2f2b20"/>
                </a:solidFill>
                <a:latin typeface="Calibri"/>
                <a:ea typeface="Calibri"/>
              </a:rPr>
              <a:t>What does this mean for software engineers and researchers?</a:t>
            </a:r>
            <a:endParaRPr b="0" lang="en-US" sz="2800" spc="-1" strike="noStrike">
              <a:solidFill>
                <a:srgbClr val="000000"/>
              </a:solidFill>
              <a:latin typeface="Arial"/>
            </a:endParaRPr>
          </a:p>
        </p:txBody>
      </p:sp>
      <p:pic>
        <p:nvPicPr>
          <p:cNvPr id="156" name="Google Shape;264;p17" descr=""/>
          <p:cNvPicPr/>
          <p:nvPr/>
        </p:nvPicPr>
        <p:blipFill>
          <a:blip r:embed="rId1"/>
          <a:stretch/>
        </p:blipFill>
        <p:spPr>
          <a:xfrm>
            <a:off x="933480" y="182520"/>
            <a:ext cx="7540200" cy="1285560"/>
          </a:xfrm>
          <a:prstGeom prst="rect">
            <a:avLst/>
          </a:prstGeom>
          <a:ln>
            <a:noFill/>
          </a:ln>
          <a:effectLst>
            <a:outerShdw algn="ctr" blurRad="63500" dir="3179998" dist="33020" rotWithShape="0">
              <a:srgbClr val="000000">
                <a:alpha val="30000"/>
              </a:srgbClr>
            </a:outerShdw>
          </a:effectLst>
        </p:spPr>
      </p:pic>
      <p:sp>
        <p:nvSpPr>
          <p:cNvPr id="157" name="TextShape 2"/>
          <p:cNvSpPr txBox="1"/>
          <p:nvPr/>
        </p:nvSpPr>
        <p:spPr>
          <a:xfrm>
            <a:off x="5865480" y="6420600"/>
            <a:ext cx="3278160" cy="304560"/>
          </a:xfrm>
          <a:prstGeom prst="rect">
            <a:avLst/>
          </a:prstGeom>
          <a:noFill/>
          <a:ln>
            <a:noFill/>
          </a:ln>
        </p:spPr>
        <p:txBody>
          <a:bodyPr anchor="ctr"/>
          <a:p>
            <a:pPr algn="ctr">
              <a:lnSpc>
                <a:spcPct val="100000"/>
              </a:lnSpc>
            </a:pPr>
            <a:r>
              <a:rPr b="0" lang="en-US" sz="700" spc="-1" strike="noStrike">
                <a:solidFill>
                  <a:srgbClr val="8c8b8a"/>
                </a:solidFill>
                <a:latin typeface="Arial"/>
                <a:ea typeface="Arial"/>
              </a:rPr>
              <a:t>Copyright © 2018, 2013, 2008 Pearson Education, Inc. All Rights Reserved</a:t>
            </a:r>
            <a:endParaRPr b="0" lang="en-US" sz="700" spc="-1" strike="noStrike">
              <a:latin typeface="Times New Roman"/>
            </a:endParaRPr>
          </a:p>
        </p:txBody>
      </p:sp>
    </p:spTree>
  </p:cSld>
  <p:timing>
    <p:tnLst>
      <p:par>
        <p:cTn id="133" dur="indefinite" restart="never" nodeType="tmRoot">
          <p:childTnLst>
            <p:seq>
              <p:cTn id="134" dur="indefinite" nodeType="mainSeq">
                <p:childTnLst>
                  <p:par>
                    <p:cTn id="135" fill="hold">
                      <p:stCondLst>
                        <p:cond delay="indefinite"/>
                      </p:stCondLst>
                      <p:childTnLst>
                        <p:par>
                          <p:cTn id="136" fill="hold">
                            <p:stCondLst>
                              <p:cond delay="0"/>
                            </p:stCondLst>
                            <p:childTnLst>
                              <p:par>
                                <p:cTn id="137" nodeType="clickEffect" fill="hold" presetClass="entr" presetID="1">
                                  <p:stCondLst>
                                    <p:cond delay="0"/>
                                  </p:stCondLst>
                                  <p:childTnLst>
                                    <p:set>
                                      <p:cBhvr>
                                        <p:cTn id="138" dur="1" fill="hold">
                                          <p:stCondLst>
                                            <p:cond delay="0"/>
                                          </p:stCondLst>
                                        </p:cTn>
                                        <p:tgtEl>
                                          <p:spTgt spid="155">
                                            <p:txEl>
                                              <p:pRg st="0" end="0"/>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nodeType="clickEffect" fill="hold" presetClass="entr" presetID="1">
                                  <p:stCondLst>
                                    <p:cond delay="0"/>
                                  </p:stCondLst>
                                  <p:childTnLst>
                                    <p:set>
                                      <p:cBhvr>
                                        <p:cTn id="142" dur="1" fill="hold">
                                          <p:stCondLst>
                                            <p:cond delay="0"/>
                                          </p:stCondLst>
                                        </p:cTn>
                                        <p:tgtEl>
                                          <p:spTgt spid="155">
                                            <p:txEl>
                                              <p:pRg st="1" end="1"/>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nodeType="clickEffect" fill="hold" presetClass="entr" presetID="1">
                                  <p:stCondLst>
                                    <p:cond delay="0"/>
                                  </p:stCondLst>
                                  <p:childTnLst>
                                    <p:set>
                                      <p:cBhvr>
                                        <p:cTn id="146" dur="1" fill="hold">
                                          <p:stCondLst>
                                            <p:cond delay="0"/>
                                          </p:stCondLst>
                                        </p:cTn>
                                        <p:tgtEl>
                                          <p:spTgt spid="155">
                                            <p:txEl>
                                              <p:pRg st="2" end="2"/>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nodeType="clickEffect" fill="hold" presetClass="entr" presetID="1">
                                  <p:stCondLst>
                                    <p:cond delay="0"/>
                                  </p:stCondLst>
                                  <p:childTnLst>
                                    <p:set>
                                      <p:cBhvr>
                                        <p:cTn id="150" dur="1" fill="hold">
                                          <p:stCondLst>
                                            <p:cond delay="0"/>
                                          </p:stCondLst>
                                        </p:cTn>
                                        <p:tgtEl>
                                          <p:spTgt spid="155">
                                            <p:txEl>
                                              <p:pRg st="3" end="3"/>
                                            </p:txEl>
                                          </p:spTgt>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nodeType="clickEffect" fill="hold" presetClass="entr" presetID="1">
                                  <p:stCondLst>
                                    <p:cond delay="0"/>
                                  </p:stCondLst>
                                  <p:childTnLst>
                                    <p:set>
                                      <p:cBhvr>
                                        <p:cTn id="154" dur="1" fill="hold">
                                          <p:stCondLst>
                                            <p:cond delay="0"/>
                                          </p:stCondLst>
                                        </p:cTn>
                                        <p:tgtEl>
                                          <p:spTgt spid="155">
                                            <p:txEl>
                                              <p:pRg st="4" end="4"/>
                                            </p:txEl>
                                          </p:spTgt>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1">
                                  <p:stCondLst>
                                    <p:cond delay="0"/>
                                  </p:stCondLst>
                                  <p:childTnLst>
                                    <p:set>
                                      <p:cBhvr>
                                        <p:cTn id="158" dur="1" fill="hold">
                                          <p:stCondLst>
                                            <p:cond delay="0"/>
                                          </p:stCondLst>
                                        </p:cTn>
                                        <p:tgtEl>
                                          <p:spTgt spid="155">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TextShape 1"/>
          <p:cNvSpPr txBox="1"/>
          <p:nvPr/>
        </p:nvSpPr>
        <p:spPr>
          <a:xfrm>
            <a:off x="1219320" y="1371600"/>
            <a:ext cx="7619760" cy="4876560"/>
          </a:xfrm>
          <a:prstGeom prst="rect">
            <a:avLst/>
          </a:prstGeom>
          <a:noFill/>
          <a:ln>
            <a:noFill/>
          </a:ln>
        </p:spPr>
        <p:txBody>
          <a:bodyPr>
            <a:normAutofit/>
          </a:bodyPr>
          <a:p>
            <a:pPr marL="343080" indent="-342720">
              <a:lnSpc>
                <a:spcPct val="100000"/>
              </a:lnSpc>
            </a:pPr>
            <a:r>
              <a:rPr b="0" lang="en-US" sz="3000" spc="-1" strike="noStrike">
                <a:solidFill>
                  <a:srgbClr val="2f2b20"/>
                </a:solidFill>
                <a:latin typeface="Calibri"/>
                <a:ea typeface="Calibri"/>
              </a:rPr>
              <a:t>A variety of ethical views:</a:t>
            </a:r>
            <a:endParaRPr b="0" lang="en-US" sz="3000" spc="-1" strike="noStrike">
              <a:solidFill>
                <a:srgbClr val="000000"/>
              </a:solidFill>
              <a:latin typeface="Arial"/>
            </a:endParaRPr>
          </a:p>
          <a:p>
            <a:pPr marL="514440" indent="-514080">
              <a:lnSpc>
                <a:spcPct val="100000"/>
              </a:lnSpc>
              <a:spcBef>
                <a:spcPts val="561"/>
              </a:spcBef>
              <a:buClr>
                <a:srgbClr val="a5a5a5"/>
              </a:buClr>
              <a:buFont typeface="Calibri"/>
              <a:buAutoNum type="arabicPeriod"/>
            </a:pPr>
            <a:r>
              <a:rPr b="0" lang="en-US" sz="2800" spc="-1" strike="noStrike">
                <a:solidFill>
                  <a:srgbClr val="2f2b20"/>
                </a:solidFill>
                <a:latin typeface="Calibri"/>
                <a:ea typeface="Calibri"/>
              </a:rPr>
              <a:t>Deontological theories (nonconsequentialist)</a:t>
            </a:r>
            <a:endParaRPr b="0" lang="en-US" sz="2800" spc="-1" strike="noStrike">
              <a:solidFill>
                <a:srgbClr val="000000"/>
              </a:solidFill>
              <a:latin typeface="Arial"/>
            </a:endParaRPr>
          </a:p>
          <a:p>
            <a:pPr lvl="1" marL="743040" indent="-285480">
              <a:lnSpc>
                <a:spcPct val="100000"/>
              </a:lnSpc>
              <a:spcBef>
                <a:spcPts val="479"/>
              </a:spcBef>
              <a:buClr>
                <a:srgbClr val="a5a5a5"/>
              </a:buClr>
              <a:buFont typeface="Noto Sans Symbols"/>
              <a:buChar char="▪"/>
            </a:pPr>
            <a:r>
              <a:rPr b="0" lang="en-US" sz="2400" spc="-1" strike="noStrike">
                <a:solidFill>
                  <a:srgbClr val="2f2b20"/>
                </a:solidFill>
                <a:latin typeface="Calibri"/>
                <a:ea typeface="Calibri"/>
              </a:rPr>
              <a:t>Absolute rules regardless of outcome</a:t>
            </a:r>
            <a:endParaRPr b="0" lang="en-US" sz="2400" spc="-1" strike="noStrike">
              <a:solidFill>
                <a:srgbClr val="000000"/>
              </a:solidFill>
              <a:latin typeface="Arial"/>
            </a:endParaRPr>
          </a:p>
          <a:p>
            <a:pPr lvl="1" marL="743040" indent="-285480">
              <a:lnSpc>
                <a:spcPct val="100000"/>
              </a:lnSpc>
              <a:spcBef>
                <a:spcPts val="479"/>
              </a:spcBef>
              <a:buClr>
                <a:srgbClr val="a5a5a5"/>
              </a:buClr>
              <a:buFont typeface="Noto Sans Symbols"/>
              <a:buChar char="▪"/>
            </a:pPr>
            <a:r>
              <a:rPr b="0" lang="en-US" sz="2400" spc="-1" strike="noStrike">
                <a:solidFill>
                  <a:srgbClr val="2f2b20"/>
                </a:solidFill>
                <a:latin typeface="Calibri"/>
                <a:ea typeface="Calibri"/>
              </a:rPr>
              <a:t>“</a:t>
            </a:r>
            <a:r>
              <a:rPr b="0" lang="en-US" sz="2400" spc="-1" strike="noStrike">
                <a:solidFill>
                  <a:srgbClr val="2f2b20"/>
                </a:solidFill>
                <a:latin typeface="Calibri"/>
                <a:ea typeface="Calibri"/>
              </a:rPr>
              <a:t>Do Not Lie”</a:t>
            </a:r>
            <a:endParaRPr b="0" lang="en-US" sz="2400" spc="-1" strike="noStrike">
              <a:solidFill>
                <a:srgbClr val="000000"/>
              </a:solidFill>
              <a:latin typeface="Arial"/>
            </a:endParaRPr>
          </a:p>
          <a:p>
            <a:pPr lvl="1" marL="743040" indent="-285480">
              <a:lnSpc>
                <a:spcPct val="100000"/>
              </a:lnSpc>
              <a:spcBef>
                <a:spcPts val="519"/>
              </a:spcBef>
              <a:buClr>
                <a:srgbClr val="a5a5a5"/>
              </a:buClr>
              <a:buFont typeface="Noto Sans Symbols"/>
              <a:buChar char="▪"/>
            </a:pPr>
            <a:r>
              <a:rPr b="0" lang="en-US" sz="2600" spc="-1" strike="noStrike">
                <a:solidFill>
                  <a:srgbClr val="2f2b20"/>
                </a:solidFill>
                <a:latin typeface="Calibri"/>
                <a:ea typeface="Calibri"/>
              </a:rPr>
              <a:t>Immanuel Kant:</a:t>
            </a:r>
            <a:endParaRPr b="0" lang="en-US" sz="2600" spc="-1" strike="noStrike">
              <a:solidFill>
                <a:srgbClr val="000000"/>
              </a:solidFill>
              <a:latin typeface="Arial"/>
            </a:endParaRPr>
          </a:p>
          <a:p>
            <a:pPr lvl="2" marL="1143000" indent="-228240">
              <a:lnSpc>
                <a:spcPct val="100000"/>
              </a:lnSpc>
              <a:spcBef>
                <a:spcPts val="439"/>
              </a:spcBef>
              <a:buClr>
                <a:srgbClr val="a5a5a5"/>
              </a:buClr>
              <a:buFont typeface="Noto Sans Symbols"/>
              <a:buChar char="▪"/>
            </a:pPr>
            <a:r>
              <a:rPr b="0" lang="en-US" sz="2200" spc="-1" strike="noStrike">
                <a:solidFill>
                  <a:srgbClr val="2f2b20"/>
                </a:solidFill>
                <a:latin typeface="Calibri"/>
                <a:ea typeface="Calibri"/>
              </a:rPr>
              <a:t>Universality: Rules apply to everyone</a:t>
            </a:r>
            <a:endParaRPr b="0" lang="en-US" sz="2200" spc="-1" strike="noStrike">
              <a:solidFill>
                <a:srgbClr val="000000"/>
              </a:solidFill>
              <a:latin typeface="Arial"/>
            </a:endParaRPr>
          </a:p>
          <a:p>
            <a:pPr lvl="2" marL="1143000" indent="-228240">
              <a:lnSpc>
                <a:spcPct val="100000"/>
              </a:lnSpc>
              <a:spcBef>
                <a:spcPts val="439"/>
              </a:spcBef>
              <a:buClr>
                <a:srgbClr val="a5a5a5"/>
              </a:buClr>
              <a:buFont typeface="Noto Sans Symbols"/>
              <a:buChar char="▪"/>
            </a:pPr>
            <a:r>
              <a:rPr b="0" lang="en-US" sz="2200" spc="-1" strike="noStrike">
                <a:solidFill>
                  <a:srgbClr val="2f2b20"/>
                </a:solidFill>
                <a:latin typeface="Calibri"/>
                <a:ea typeface="Calibri"/>
              </a:rPr>
              <a:t>Logic/Reason: Logical behaviors are ethical, irrational is evil</a:t>
            </a:r>
            <a:endParaRPr b="0" lang="en-US" sz="2200" spc="-1" strike="noStrike">
              <a:solidFill>
                <a:srgbClr val="000000"/>
              </a:solidFill>
              <a:latin typeface="Arial"/>
            </a:endParaRPr>
          </a:p>
          <a:p>
            <a:pPr lvl="2" marL="1143000" indent="-228240">
              <a:lnSpc>
                <a:spcPct val="100000"/>
              </a:lnSpc>
              <a:spcBef>
                <a:spcPts val="439"/>
              </a:spcBef>
              <a:buClr>
                <a:srgbClr val="a5a5a5"/>
              </a:buClr>
              <a:buFont typeface="Noto Sans Symbols"/>
              <a:buChar char="▪"/>
            </a:pPr>
            <a:r>
              <a:rPr b="0" lang="en-US" sz="2200" spc="-1" strike="noStrike">
                <a:solidFill>
                  <a:srgbClr val="2f2b20"/>
                </a:solidFill>
                <a:latin typeface="Calibri"/>
                <a:ea typeface="Calibri"/>
              </a:rPr>
              <a:t>People are not means to an end but an end themselves</a:t>
            </a:r>
            <a:endParaRPr b="0" lang="en-US" sz="2200" spc="-1" strike="noStrike">
              <a:solidFill>
                <a:srgbClr val="000000"/>
              </a:solidFill>
              <a:latin typeface="Arial"/>
            </a:endParaRPr>
          </a:p>
          <a:p>
            <a:pPr lvl="2" marL="1143000" indent="-228240">
              <a:lnSpc>
                <a:spcPct val="100000"/>
              </a:lnSpc>
              <a:spcBef>
                <a:spcPts val="439"/>
              </a:spcBef>
              <a:buClr>
                <a:srgbClr val="a5a5a5"/>
              </a:buClr>
              <a:buFont typeface="Noto Sans Symbols"/>
              <a:buChar char="▪"/>
            </a:pPr>
            <a:r>
              <a:rPr b="0" lang="en-US" sz="2200" spc="-1" strike="noStrike">
                <a:solidFill>
                  <a:srgbClr val="2f2b20"/>
                </a:solidFill>
                <a:latin typeface="Calibri"/>
                <a:ea typeface="Calibri"/>
              </a:rPr>
              <a:t>The above form the “categorical imperative”</a:t>
            </a:r>
            <a:endParaRPr b="0" lang="en-US" sz="2200" spc="-1" strike="noStrike">
              <a:solidFill>
                <a:srgbClr val="000000"/>
              </a:solidFill>
              <a:latin typeface="Arial"/>
            </a:endParaRPr>
          </a:p>
          <a:p>
            <a:pPr marL="743040" indent="-202680">
              <a:lnSpc>
                <a:spcPct val="100000"/>
              </a:lnSpc>
              <a:spcBef>
                <a:spcPts val="519"/>
              </a:spcBef>
            </a:pPr>
            <a:endParaRPr b="0" lang="en-US" sz="2200" spc="-1" strike="noStrike">
              <a:solidFill>
                <a:srgbClr val="000000"/>
              </a:solidFill>
              <a:latin typeface="Arial"/>
            </a:endParaRPr>
          </a:p>
          <a:p>
            <a:pPr>
              <a:lnSpc>
                <a:spcPct val="100000"/>
              </a:lnSpc>
              <a:spcBef>
                <a:spcPts val="561"/>
              </a:spcBef>
            </a:pPr>
            <a:endParaRPr b="0" lang="en-US" sz="2200" spc="-1" strike="noStrike">
              <a:solidFill>
                <a:srgbClr val="000000"/>
              </a:solidFill>
              <a:latin typeface="Arial"/>
            </a:endParaRPr>
          </a:p>
          <a:p>
            <a:pPr marL="343080" indent="-164880">
              <a:lnSpc>
                <a:spcPct val="100000"/>
              </a:lnSpc>
              <a:spcBef>
                <a:spcPts val="561"/>
              </a:spcBef>
            </a:pPr>
            <a:endParaRPr b="0" lang="en-US" sz="2200" spc="-1" strike="noStrike">
              <a:solidFill>
                <a:srgbClr val="000000"/>
              </a:solidFill>
              <a:latin typeface="Arial"/>
            </a:endParaRPr>
          </a:p>
        </p:txBody>
      </p:sp>
      <p:pic>
        <p:nvPicPr>
          <p:cNvPr id="159" name="Google Shape;271;p18" descr=""/>
          <p:cNvPicPr/>
          <p:nvPr/>
        </p:nvPicPr>
        <p:blipFill>
          <a:blip r:embed="rId1"/>
          <a:stretch/>
        </p:blipFill>
        <p:spPr>
          <a:xfrm>
            <a:off x="933480" y="182520"/>
            <a:ext cx="7540200" cy="1285560"/>
          </a:xfrm>
          <a:prstGeom prst="rect">
            <a:avLst/>
          </a:prstGeom>
          <a:ln>
            <a:noFill/>
          </a:ln>
          <a:effectLst>
            <a:outerShdw algn="ctr" blurRad="63500" dir="3179998" dist="33020" rotWithShape="0">
              <a:srgbClr val="000000">
                <a:alpha val="30000"/>
              </a:srgbClr>
            </a:outerShdw>
          </a:effectLst>
        </p:spPr>
      </p:pic>
      <p:sp>
        <p:nvSpPr>
          <p:cNvPr id="160" name="TextShape 2"/>
          <p:cNvSpPr txBox="1"/>
          <p:nvPr/>
        </p:nvSpPr>
        <p:spPr>
          <a:xfrm>
            <a:off x="5865480" y="6420600"/>
            <a:ext cx="3278160" cy="304560"/>
          </a:xfrm>
          <a:prstGeom prst="rect">
            <a:avLst/>
          </a:prstGeom>
          <a:noFill/>
          <a:ln>
            <a:noFill/>
          </a:ln>
        </p:spPr>
        <p:txBody>
          <a:bodyPr anchor="ctr"/>
          <a:p>
            <a:pPr algn="ctr">
              <a:lnSpc>
                <a:spcPct val="100000"/>
              </a:lnSpc>
            </a:pPr>
            <a:r>
              <a:rPr b="0" lang="en-US" sz="700" spc="-1" strike="noStrike">
                <a:solidFill>
                  <a:srgbClr val="8c8b8a"/>
                </a:solidFill>
                <a:latin typeface="Arial"/>
                <a:ea typeface="Arial"/>
              </a:rPr>
              <a:t>Copyright © 2018, 2013, 2008 Pearson Education, Inc. All Rights Reserved</a:t>
            </a:r>
            <a:endParaRPr b="0" lang="en-US" sz="700" spc="-1" strike="noStrike">
              <a:latin typeface="Times New Roman"/>
            </a:endParaRPr>
          </a:p>
        </p:txBody>
      </p:sp>
    </p:spTree>
  </p:cSld>
  <p:timing>
    <p:tnLst>
      <p:par>
        <p:cTn id="159" dur="indefinite" restart="never" nodeType="tmRoot">
          <p:childTnLst>
            <p:seq>
              <p:cTn id="160"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Shape 1"/>
          <p:cNvSpPr txBox="1"/>
          <p:nvPr/>
        </p:nvSpPr>
        <p:spPr>
          <a:xfrm>
            <a:off x="1219320" y="1219320"/>
            <a:ext cx="7619760" cy="4876560"/>
          </a:xfrm>
          <a:prstGeom prst="rect">
            <a:avLst/>
          </a:prstGeom>
          <a:noFill/>
          <a:ln>
            <a:noFill/>
          </a:ln>
        </p:spPr>
        <p:txBody>
          <a:bodyPr/>
          <a:p>
            <a:pPr>
              <a:lnSpc>
                <a:spcPct val="100000"/>
              </a:lnSpc>
              <a:spcBef>
                <a:spcPts val="601"/>
              </a:spcBef>
            </a:pPr>
            <a:r>
              <a:rPr b="0" lang="en-US" sz="3000" spc="-1" strike="noStrike">
                <a:solidFill>
                  <a:srgbClr val="2f2b20"/>
                </a:solidFill>
                <a:latin typeface="Calibri"/>
                <a:ea typeface="Calibri"/>
              </a:rPr>
              <a:t>A deontologist is aware of a plan to assassinate an evil king. The king asks the deontologist if they know of a plan to assassinate him? How should the deontologist answer?`</a:t>
            </a:r>
            <a:endParaRPr b="0" lang="en-US" sz="3000" spc="-1" strike="noStrike">
              <a:solidFill>
                <a:srgbClr val="000000"/>
              </a:solidFill>
              <a:latin typeface="Arial"/>
            </a:endParaRPr>
          </a:p>
        </p:txBody>
      </p:sp>
      <p:sp>
        <p:nvSpPr>
          <p:cNvPr id="162" name="TextShape 2"/>
          <p:cNvSpPr txBox="1"/>
          <p:nvPr/>
        </p:nvSpPr>
        <p:spPr>
          <a:xfrm>
            <a:off x="1219320" y="228600"/>
            <a:ext cx="7162560" cy="1142640"/>
          </a:xfrm>
          <a:prstGeom prst="rect">
            <a:avLst/>
          </a:prstGeom>
          <a:noFill/>
          <a:ln>
            <a:noFill/>
          </a:ln>
        </p:spPr>
        <p:txBody>
          <a:bodyPr anchor="ctr"/>
          <a:p>
            <a:pPr>
              <a:lnSpc>
                <a:spcPct val="100000"/>
              </a:lnSpc>
            </a:pPr>
            <a:r>
              <a:rPr b="0" lang="en-US" sz="4200" spc="-1" strike="noStrike">
                <a:solidFill>
                  <a:srgbClr val="2f2b20"/>
                </a:solidFill>
                <a:latin typeface="Calibri"/>
                <a:ea typeface="Calibri"/>
              </a:rPr>
              <a:t>Evil King Dilemma</a:t>
            </a:r>
            <a:endParaRPr b="0" lang="en-US" sz="4200" spc="-1" strike="noStrike">
              <a:solidFill>
                <a:srgbClr val="000000"/>
              </a:solidFill>
              <a:latin typeface="Arial"/>
            </a:endParaRPr>
          </a:p>
        </p:txBody>
      </p:sp>
      <p:pic>
        <p:nvPicPr>
          <p:cNvPr id="163" name="Google Shape;279;g94737b547f_0_6" descr=""/>
          <p:cNvPicPr/>
          <p:nvPr/>
        </p:nvPicPr>
        <p:blipFill>
          <a:blip r:embed="rId1"/>
          <a:stretch/>
        </p:blipFill>
        <p:spPr>
          <a:xfrm>
            <a:off x="2099160" y="3422880"/>
            <a:ext cx="5565240" cy="3130200"/>
          </a:xfrm>
          <a:prstGeom prst="rect">
            <a:avLst/>
          </a:prstGeom>
          <a:ln>
            <a:noFill/>
          </a:ln>
        </p:spPr>
      </p:pic>
    </p:spTree>
  </p:cSld>
  <p:timing>
    <p:tnLst>
      <p:par>
        <p:cTn id="161" dur="indefinite" restart="never" nodeType="tmRoot">
          <p:childTnLst>
            <p:seq>
              <p:cTn id="162"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4" name="Google Shape;284;g94737b547f_0_0" descr=""/>
          <p:cNvPicPr/>
          <p:nvPr/>
        </p:nvPicPr>
        <p:blipFill>
          <a:blip r:embed="rId1"/>
          <a:stretch/>
        </p:blipFill>
        <p:spPr>
          <a:xfrm>
            <a:off x="2446560" y="0"/>
            <a:ext cx="4914720" cy="6552720"/>
          </a:xfrm>
          <a:prstGeom prst="rect">
            <a:avLst/>
          </a:prstGeom>
          <a:ln>
            <a:noFill/>
          </a:ln>
        </p:spPr>
      </p:pic>
    </p:spTree>
  </p:cSld>
  <p:timing>
    <p:tnLst>
      <p:par>
        <p:cTn id="163" dur="indefinite" restart="never" nodeType="tmRoot">
          <p:childTnLst>
            <p:seq>
              <p:cTn id="164"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extShape 1"/>
          <p:cNvSpPr txBox="1"/>
          <p:nvPr/>
        </p:nvSpPr>
        <p:spPr>
          <a:xfrm>
            <a:off x="1219320" y="1371600"/>
            <a:ext cx="7619760" cy="4876560"/>
          </a:xfrm>
          <a:prstGeom prst="rect">
            <a:avLst/>
          </a:prstGeom>
          <a:noFill/>
          <a:ln>
            <a:noFill/>
          </a:ln>
        </p:spPr>
        <p:txBody>
          <a:bodyPr>
            <a:normAutofit/>
          </a:bodyPr>
          <a:p>
            <a:pPr marL="514440" indent="-514080">
              <a:lnSpc>
                <a:spcPct val="100000"/>
              </a:lnSpc>
              <a:buClr>
                <a:srgbClr val="a5a5a5"/>
              </a:buClr>
              <a:buFont typeface="Calibri"/>
              <a:buAutoNum type="arabicPeriod" startAt="2"/>
            </a:pPr>
            <a:r>
              <a:rPr b="0" lang="en-US" sz="2800" spc="-1" strike="noStrike">
                <a:solidFill>
                  <a:srgbClr val="2f2b20"/>
                </a:solidFill>
                <a:latin typeface="Calibri"/>
                <a:ea typeface="Calibri"/>
              </a:rPr>
              <a:t>Utilitarianism (consequentialist)</a:t>
            </a:r>
            <a:endParaRPr b="0" lang="en-US" sz="2800" spc="-1" strike="noStrike">
              <a:solidFill>
                <a:srgbClr val="000000"/>
              </a:solidFill>
              <a:latin typeface="Arial"/>
            </a:endParaRPr>
          </a:p>
          <a:p>
            <a:pPr lvl="1" marL="743040" indent="-285480">
              <a:lnSpc>
                <a:spcPct val="100000"/>
              </a:lnSpc>
              <a:spcBef>
                <a:spcPts val="519"/>
              </a:spcBef>
              <a:buClr>
                <a:srgbClr val="a5a5a5"/>
              </a:buClr>
              <a:buFont typeface="Noto Sans Symbols"/>
              <a:buChar char="▪"/>
            </a:pPr>
            <a:r>
              <a:rPr b="0" lang="en-US" sz="2600" spc="-1" strike="noStrike">
                <a:solidFill>
                  <a:srgbClr val="2f2b20"/>
                </a:solidFill>
                <a:latin typeface="Calibri"/>
                <a:ea typeface="Calibri"/>
              </a:rPr>
              <a:t>Mills argued that we should increase utility (happiness) to as many as possible</a:t>
            </a:r>
            <a:endParaRPr b="0" lang="en-US" sz="2600" spc="-1" strike="noStrike">
              <a:solidFill>
                <a:srgbClr val="000000"/>
              </a:solidFill>
              <a:latin typeface="Arial"/>
            </a:endParaRPr>
          </a:p>
          <a:p>
            <a:pPr lvl="1" marL="743040" indent="-285480">
              <a:lnSpc>
                <a:spcPct val="100000"/>
              </a:lnSpc>
              <a:spcBef>
                <a:spcPts val="519"/>
              </a:spcBef>
              <a:buClr>
                <a:srgbClr val="a5a5a5"/>
              </a:buClr>
              <a:buFont typeface="Noto Sans Symbols"/>
              <a:buChar char="▪"/>
            </a:pPr>
            <a:r>
              <a:rPr b="0" lang="en-US" sz="2600" spc="-1" strike="noStrike">
                <a:solidFill>
                  <a:srgbClr val="2f2b20"/>
                </a:solidFill>
                <a:latin typeface="Calibri"/>
                <a:ea typeface="Calibri"/>
              </a:rPr>
              <a:t>An action may increase utility for some while reducing for another</a:t>
            </a:r>
            <a:endParaRPr b="0" lang="en-US" sz="2600" spc="-1" strike="noStrike">
              <a:solidFill>
                <a:srgbClr val="000000"/>
              </a:solidFill>
              <a:latin typeface="Arial"/>
            </a:endParaRPr>
          </a:p>
          <a:p>
            <a:pPr lvl="1" marL="743040" indent="-285480">
              <a:lnSpc>
                <a:spcPct val="100000"/>
              </a:lnSpc>
              <a:spcBef>
                <a:spcPts val="519"/>
              </a:spcBef>
              <a:buClr>
                <a:srgbClr val="a5a5a5"/>
              </a:buClr>
              <a:buFont typeface="Noto Sans Symbols"/>
              <a:buChar char="▪"/>
            </a:pPr>
            <a:r>
              <a:rPr b="0" lang="en-US" sz="2600" spc="-1" strike="noStrike">
                <a:solidFill>
                  <a:srgbClr val="2f2b20"/>
                </a:solidFill>
                <a:latin typeface="Calibri"/>
                <a:ea typeface="Calibri"/>
              </a:rPr>
              <a:t>Does not respect individual rights</a:t>
            </a:r>
            <a:endParaRPr b="0" lang="en-US" sz="2600" spc="-1" strike="noStrike">
              <a:solidFill>
                <a:srgbClr val="000000"/>
              </a:solidFill>
              <a:latin typeface="Arial"/>
            </a:endParaRPr>
          </a:p>
          <a:p>
            <a:pPr lvl="1" marL="743040" indent="-285480">
              <a:lnSpc>
                <a:spcPct val="100000"/>
              </a:lnSpc>
              <a:spcBef>
                <a:spcPts val="519"/>
              </a:spcBef>
              <a:buClr>
                <a:srgbClr val="a5a5a5"/>
              </a:buClr>
              <a:buFont typeface="Noto Sans Symbols"/>
              <a:buChar char="▪"/>
            </a:pPr>
            <a:r>
              <a:rPr b="0" lang="en-US" sz="2600" spc="-1" strike="noStrike">
                <a:solidFill>
                  <a:srgbClr val="2f2b20"/>
                </a:solidFill>
                <a:latin typeface="Calibri"/>
                <a:ea typeface="Calibri"/>
              </a:rPr>
              <a:t>Can break a rule if it increases utility</a:t>
            </a:r>
            <a:endParaRPr b="0" lang="en-US" sz="2600" spc="-1" strike="noStrike">
              <a:solidFill>
                <a:srgbClr val="000000"/>
              </a:solidFill>
              <a:latin typeface="Arial"/>
            </a:endParaRPr>
          </a:p>
          <a:p>
            <a:pPr marL="457200">
              <a:lnSpc>
                <a:spcPct val="100000"/>
              </a:lnSpc>
              <a:spcBef>
                <a:spcPts val="519"/>
              </a:spcBef>
            </a:pPr>
            <a:endParaRPr b="0" lang="en-US" sz="2600" spc="-1" strike="noStrike">
              <a:solidFill>
                <a:srgbClr val="000000"/>
              </a:solidFill>
              <a:latin typeface="Arial"/>
            </a:endParaRPr>
          </a:p>
          <a:p>
            <a:pPr marL="743040" indent="-202680">
              <a:lnSpc>
                <a:spcPct val="100000"/>
              </a:lnSpc>
              <a:spcBef>
                <a:spcPts val="519"/>
              </a:spcBef>
            </a:pPr>
            <a:endParaRPr b="0" lang="en-US" sz="2600" spc="-1" strike="noStrike">
              <a:solidFill>
                <a:srgbClr val="000000"/>
              </a:solidFill>
              <a:latin typeface="Arial"/>
            </a:endParaRPr>
          </a:p>
          <a:p>
            <a:pPr marL="343080" indent="-164880">
              <a:lnSpc>
                <a:spcPct val="100000"/>
              </a:lnSpc>
              <a:spcBef>
                <a:spcPts val="561"/>
              </a:spcBef>
            </a:pPr>
            <a:endParaRPr b="0" lang="en-US" sz="2600" spc="-1" strike="noStrike">
              <a:solidFill>
                <a:srgbClr val="000000"/>
              </a:solidFill>
              <a:latin typeface="Arial"/>
            </a:endParaRPr>
          </a:p>
        </p:txBody>
      </p:sp>
      <p:pic>
        <p:nvPicPr>
          <p:cNvPr id="166" name="Google Shape;290;p19" descr=""/>
          <p:cNvPicPr/>
          <p:nvPr/>
        </p:nvPicPr>
        <p:blipFill>
          <a:blip r:embed="rId1"/>
          <a:stretch/>
        </p:blipFill>
        <p:spPr>
          <a:xfrm>
            <a:off x="933480" y="182520"/>
            <a:ext cx="7540200" cy="1285560"/>
          </a:xfrm>
          <a:prstGeom prst="rect">
            <a:avLst/>
          </a:prstGeom>
          <a:ln>
            <a:noFill/>
          </a:ln>
          <a:effectLst>
            <a:outerShdw algn="ctr" blurRad="63500" dir="3179998" dist="33020" rotWithShape="0">
              <a:srgbClr val="000000">
                <a:alpha val="30000"/>
              </a:srgbClr>
            </a:outerShdw>
          </a:effectLst>
        </p:spPr>
      </p:pic>
      <p:sp>
        <p:nvSpPr>
          <p:cNvPr id="167" name="TextShape 2"/>
          <p:cNvSpPr txBox="1"/>
          <p:nvPr/>
        </p:nvSpPr>
        <p:spPr>
          <a:xfrm>
            <a:off x="5865480" y="6420600"/>
            <a:ext cx="3278160" cy="304560"/>
          </a:xfrm>
          <a:prstGeom prst="rect">
            <a:avLst/>
          </a:prstGeom>
          <a:noFill/>
          <a:ln>
            <a:noFill/>
          </a:ln>
        </p:spPr>
        <p:txBody>
          <a:bodyPr anchor="ctr"/>
          <a:p>
            <a:pPr algn="ctr">
              <a:lnSpc>
                <a:spcPct val="100000"/>
              </a:lnSpc>
            </a:pPr>
            <a:r>
              <a:rPr b="0" lang="en-US" sz="700" spc="-1" strike="noStrike">
                <a:solidFill>
                  <a:srgbClr val="8c8b8a"/>
                </a:solidFill>
                <a:latin typeface="Arial"/>
                <a:ea typeface="Arial"/>
              </a:rPr>
              <a:t>Copyright © 2018, 2013, 2008 Pearson Education, Inc. All Rights Reserved</a:t>
            </a:r>
            <a:endParaRPr b="0" lang="en-US" sz="700" spc="-1" strike="noStrike">
              <a:latin typeface="Times New Roman"/>
            </a:endParaRPr>
          </a:p>
        </p:txBody>
      </p:sp>
    </p:spTree>
  </p:cSld>
  <p:timing>
    <p:tnLst>
      <p:par>
        <p:cTn id="165" dur="indefinite" restart="never" nodeType="tmRoot">
          <p:childTnLst>
            <p:seq>
              <p:cTn id="166"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extShape 1"/>
          <p:cNvSpPr txBox="1"/>
          <p:nvPr/>
        </p:nvSpPr>
        <p:spPr>
          <a:xfrm>
            <a:off x="1219320" y="228600"/>
            <a:ext cx="7162560" cy="1142640"/>
          </a:xfrm>
          <a:prstGeom prst="rect">
            <a:avLst/>
          </a:prstGeom>
          <a:noFill/>
          <a:ln>
            <a:noFill/>
          </a:ln>
        </p:spPr>
        <p:txBody>
          <a:bodyPr anchor="ctr"/>
          <a:p>
            <a:pPr>
              <a:lnSpc>
                <a:spcPct val="100000"/>
              </a:lnSpc>
            </a:pPr>
            <a:r>
              <a:rPr b="0" lang="en-US" sz="4200" spc="-1" strike="noStrike">
                <a:solidFill>
                  <a:srgbClr val="2f2b20"/>
                </a:solidFill>
                <a:latin typeface="Calibri"/>
                <a:ea typeface="Calibri"/>
              </a:rPr>
              <a:t>Net Good Gained</a:t>
            </a:r>
            <a:endParaRPr b="0" lang="en-US" sz="4200" spc="-1" strike="noStrike">
              <a:solidFill>
                <a:srgbClr val="000000"/>
              </a:solidFill>
              <a:latin typeface="Arial"/>
            </a:endParaRPr>
          </a:p>
        </p:txBody>
      </p:sp>
      <p:pic>
        <p:nvPicPr>
          <p:cNvPr id="169" name="Google Shape;297;g94737b547f_0_18" descr=""/>
          <p:cNvPicPr/>
          <p:nvPr/>
        </p:nvPicPr>
        <p:blipFill>
          <a:blip r:embed="rId1"/>
          <a:stretch/>
        </p:blipFill>
        <p:spPr>
          <a:xfrm>
            <a:off x="1326960" y="1618920"/>
            <a:ext cx="7388640" cy="4155840"/>
          </a:xfrm>
          <a:prstGeom prst="rect">
            <a:avLst/>
          </a:prstGeom>
          <a:ln>
            <a:noFill/>
          </a:ln>
        </p:spPr>
      </p:pic>
    </p:spTree>
  </p:cSld>
  <p:timing>
    <p:tnLst>
      <p:par>
        <p:cTn id="167" dur="indefinite" restart="never" nodeType="tmRoot">
          <p:childTnLst>
            <p:seq>
              <p:cTn id="168"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Shape 1"/>
          <p:cNvSpPr txBox="1"/>
          <p:nvPr/>
        </p:nvSpPr>
        <p:spPr>
          <a:xfrm>
            <a:off x="1219320" y="1371600"/>
            <a:ext cx="7619760" cy="4876560"/>
          </a:xfrm>
          <a:prstGeom prst="rect">
            <a:avLst/>
          </a:prstGeom>
          <a:noFill/>
          <a:ln>
            <a:noFill/>
          </a:ln>
        </p:spPr>
        <p:txBody>
          <a:bodyPr/>
          <a:p>
            <a:pPr>
              <a:lnSpc>
                <a:spcPct val="100000"/>
              </a:lnSpc>
              <a:spcBef>
                <a:spcPts val="601"/>
              </a:spcBef>
            </a:pPr>
            <a:r>
              <a:rPr b="0" lang="en-US" sz="3000" spc="-1" strike="noStrike">
                <a:solidFill>
                  <a:srgbClr val="2f2b20"/>
                </a:solidFill>
                <a:latin typeface="Calibri"/>
                <a:ea typeface="Calibri"/>
              </a:rPr>
              <a:t>If there is a non-trivial possibility that a nuclear armageddon is coming, but we can avoid it by destroying a metropolitan capitol--do we destroy the capitol?</a:t>
            </a:r>
            <a:endParaRPr b="0" lang="en-US" sz="3000" spc="-1" strike="noStrike">
              <a:solidFill>
                <a:srgbClr val="000000"/>
              </a:solidFill>
              <a:latin typeface="Arial"/>
            </a:endParaRPr>
          </a:p>
        </p:txBody>
      </p:sp>
      <p:sp>
        <p:nvSpPr>
          <p:cNvPr id="171" name="TextShape 2"/>
          <p:cNvSpPr txBox="1"/>
          <p:nvPr/>
        </p:nvSpPr>
        <p:spPr>
          <a:xfrm>
            <a:off x="1219320" y="228600"/>
            <a:ext cx="7162560" cy="1142640"/>
          </a:xfrm>
          <a:prstGeom prst="rect">
            <a:avLst/>
          </a:prstGeom>
          <a:noFill/>
          <a:ln>
            <a:noFill/>
          </a:ln>
        </p:spPr>
        <p:txBody>
          <a:bodyPr anchor="ctr"/>
          <a:p>
            <a:pPr>
              <a:lnSpc>
                <a:spcPct val="100000"/>
              </a:lnSpc>
            </a:pPr>
            <a:r>
              <a:rPr b="0" lang="en-US" sz="4200" spc="-1" strike="noStrike">
                <a:solidFill>
                  <a:srgbClr val="2f2b20"/>
                </a:solidFill>
                <a:latin typeface="Calibri"/>
                <a:ea typeface="Calibri"/>
              </a:rPr>
              <a:t>Death Weighing Dilemma</a:t>
            </a:r>
            <a:endParaRPr b="0" lang="en-US" sz="4200" spc="-1" strike="noStrike">
              <a:solidFill>
                <a:srgbClr val="000000"/>
              </a:solidFill>
              <a:latin typeface="Arial"/>
            </a:endParaRPr>
          </a:p>
        </p:txBody>
      </p:sp>
      <p:pic>
        <p:nvPicPr>
          <p:cNvPr id="172" name="Google Shape;304;g94737b547f_0_12" descr=""/>
          <p:cNvPicPr/>
          <p:nvPr/>
        </p:nvPicPr>
        <p:blipFill>
          <a:blip r:embed="rId1"/>
          <a:stretch/>
        </p:blipFill>
        <p:spPr>
          <a:xfrm>
            <a:off x="2325240" y="3498480"/>
            <a:ext cx="5155560" cy="2749320"/>
          </a:xfrm>
          <a:prstGeom prst="rect">
            <a:avLst/>
          </a:prstGeom>
          <a:ln>
            <a:noFill/>
          </a:ln>
        </p:spPr>
      </p:pic>
    </p:spTree>
  </p:cSld>
  <p:timing>
    <p:tnLst>
      <p:par>
        <p:cTn id="169" dur="indefinite" restart="never" nodeType="tmRoot">
          <p:childTnLst>
            <p:seq>
              <p:cTn id="170"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Shape 1"/>
          <p:cNvSpPr txBox="1"/>
          <p:nvPr/>
        </p:nvSpPr>
        <p:spPr>
          <a:xfrm>
            <a:off x="1219320" y="1371600"/>
            <a:ext cx="7619760" cy="4876560"/>
          </a:xfrm>
          <a:prstGeom prst="rect">
            <a:avLst/>
          </a:prstGeom>
          <a:noFill/>
          <a:ln>
            <a:noFill/>
          </a:ln>
        </p:spPr>
        <p:txBody>
          <a:bodyPr/>
          <a:p>
            <a:pPr marL="343080" indent="-342720">
              <a:lnSpc>
                <a:spcPct val="90000"/>
              </a:lnSpc>
              <a:buClr>
                <a:srgbClr val="a5a5a5"/>
              </a:buClr>
              <a:buFont typeface="Noto Sans Symbols"/>
              <a:buAutoNum type="arabicPeriod"/>
            </a:pPr>
            <a:r>
              <a:rPr b="0" lang="en-US" sz="3000" spc="-1" strike="noStrike">
                <a:solidFill>
                  <a:srgbClr val="2f2b20"/>
                </a:solidFill>
                <a:latin typeface="Calibri"/>
                <a:ea typeface="Calibri"/>
              </a:rPr>
              <a:t>Change and Unexpected Developments</a:t>
            </a:r>
            <a:endParaRPr b="0" lang="en-US" sz="3000" spc="-1" strike="noStrike">
              <a:solidFill>
                <a:srgbClr val="000000"/>
              </a:solidFill>
              <a:latin typeface="Arial"/>
            </a:endParaRPr>
          </a:p>
          <a:p>
            <a:pPr lvl="1" marL="743040" indent="-285480">
              <a:lnSpc>
                <a:spcPct val="90000"/>
              </a:lnSpc>
              <a:buClr>
                <a:srgbClr val="a5a5a5"/>
              </a:buClr>
              <a:buFont typeface="Noto Sans Symbols"/>
              <a:buAutoNum type="alphaLcPeriod"/>
            </a:pPr>
            <a:r>
              <a:rPr b="0" lang="en-US" sz="2800" spc="-1" strike="noStrike">
                <a:solidFill>
                  <a:srgbClr val="2f2b20"/>
                </a:solidFill>
                <a:latin typeface="Calibri"/>
                <a:ea typeface="Calibri"/>
              </a:rPr>
              <a:t>ecommerce</a:t>
            </a:r>
            <a:endParaRPr b="0" lang="en-US" sz="2800" spc="-1" strike="noStrike">
              <a:solidFill>
                <a:srgbClr val="000000"/>
              </a:solidFill>
              <a:latin typeface="Arial"/>
            </a:endParaRPr>
          </a:p>
          <a:p>
            <a:pPr lvl="1" marL="743040" indent="-285480">
              <a:lnSpc>
                <a:spcPct val="90000"/>
              </a:lnSpc>
              <a:buClr>
                <a:srgbClr val="a5a5a5"/>
              </a:buClr>
              <a:buFont typeface="Noto Sans Symbols"/>
              <a:buAutoNum type="alphaLcPeriod"/>
            </a:pPr>
            <a:r>
              <a:rPr b="0" lang="en-US" sz="2800" spc="-1" strike="noStrike">
                <a:solidFill>
                  <a:srgbClr val="2f2b20"/>
                </a:solidFill>
                <a:latin typeface="Calibri"/>
                <a:ea typeface="Calibri"/>
              </a:rPr>
              <a:t>“</a:t>
            </a:r>
            <a:r>
              <a:rPr b="0" lang="en-US" sz="2800" spc="-1" strike="noStrike">
                <a:solidFill>
                  <a:srgbClr val="2f2b20"/>
                </a:solidFill>
                <a:latin typeface="Calibri"/>
                <a:ea typeface="Calibri"/>
              </a:rPr>
              <a:t>free” applications</a:t>
            </a:r>
            <a:endParaRPr b="0" lang="en-US" sz="2800" spc="-1" strike="noStrike">
              <a:solidFill>
                <a:srgbClr val="000000"/>
              </a:solidFill>
              <a:latin typeface="Arial"/>
            </a:endParaRPr>
          </a:p>
          <a:p>
            <a:pPr lvl="1" marL="743040" indent="-285480">
              <a:lnSpc>
                <a:spcPct val="90000"/>
              </a:lnSpc>
              <a:buClr>
                <a:srgbClr val="a5a5a5"/>
              </a:buClr>
              <a:buFont typeface="Noto Sans Symbols"/>
              <a:buAutoNum type="alphaLcPeriod"/>
            </a:pPr>
            <a:r>
              <a:rPr b="0" lang="en-US" sz="2800" spc="-1" strike="noStrike">
                <a:solidFill>
                  <a:srgbClr val="2f2b20"/>
                </a:solidFill>
                <a:latin typeface="Calibri"/>
                <a:ea typeface="Calibri"/>
              </a:rPr>
              <a:t>AI</a:t>
            </a:r>
            <a:endParaRPr b="0" lang="en-US" sz="2800" spc="-1" strike="noStrike">
              <a:solidFill>
                <a:srgbClr val="000000"/>
              </a:solidFill>
              <a:latin typeface="Arial"/>
            </a:endParaRPr>
          </a:p>
          <a:p>
            <a:pPr marL="343080" indent="-342720">
              <a:lnSpc>
                <a:spcPct val="90000"/>
              </a:lnSpc>
              <a:buClr>
                <a:srgbClr val="a5a5a5"/>
              </a:buClr>
              <a:buFont typeface="Noto Sans Symbols"/>
              <a:buAutoNum type="arabicPeriod"/>
            </a:pPr>
            <a:r>
              <a:rPr b="0" lang="en-US" sz="3000" spc="-1" strike="noStrike">
                <a:solidFill>
                  <a:srgbClr val="2f2b20"/>
                </a:solidFill>
                <a:latin typeface="Calibri"/>
                <a:ea typeface="Calibri"/>
              </a:rPr>
              <a:t>Themes of Technology Change</a:t>
            </a:r>
            <a:endParaRPr b="0" lang="en-US" sz="3000" spc="-1" strike="noStrike">
              <a:solidFill>
                <a:srgbClr val="000000"/>
              </a:solidFill>
              <a:latin typeface="Arial"/>
            </a:endParaRPr>
          </a:p>
          <a:p>
            <a:pPr marL="343080" indent="-342720">
              <a:lnSpc>
                <a:spcPct val="90000"/>
              </a:lnSpc>
              <a:buClr>
                <a:srgbClr val="a5a5a5"/>
              </a:buClr>
              <a:buFont typeface="Noto Sans Symbols"/>
              <a:buAutoNum type="arabicPeriod"/>
            </a:pPr>
            <a:r>
              <a:rPr b="0" lang="en-US" sz="3000" spc="-1" strike="noStrike">
                <a:solidFill>
                  <a:srgbClr val="2f2b20"/>
                </a:solidFill>
                <a:latin typeface="Calibri"/>
                <a:ea typeface="Calibri"/>
              </a:rPr>
              <a:t>Ethics</a:t>
            </a:r>
            <a:endParaRPr b="0" lang="en-US" sz="3000" spc="-1" strike="noStrike">
              <a:solidFill>
                <a:srgbClr val="000000"/>
              </a:solidFill>
              <a:latin typeface="Arial"/>
            </a:endParaRPr>
          </a:p>
          <a:p>
            <a:pPr lvl="1" marL="743040" indent="-285480">
              <a:lnSpc>
                <a:spcPct val="90000"/>
              </a:lnSpc>
              <a:buClr>
                <a:srgbClr val="a5a5a5"/>
              </a:buClr>
              <a:buFont typeface="Noto Sans Symbols"/>
              <a:buAutoNum type="alphaLcPeriod"/>
            </a:pPr>
            <a:r>
              <a:rPr b="0" lang="en-US" sz="2800" spc="-1" strike="noStrike">
                <a:solidFill>
                  <a:srgbClr val="2f2b20"/>
                </a:solidFill>
                <a:latin typeface="Calibri"/>
                <a:ea typeface="Calibri"/>
              </a:rPr>
              <a:t>Deontology</a:t>
            </a:r>
            <a:endParaRPr b="0" lang="en-US" sz="2800" spc="-1" strike="noStrike">
              <a:solidFill>
                <a:srgbClr val="000000"/>
              </a:solidFill>
              <a:latin typeface="Arial"/>
            </a:endParaRPr>
          </a:p>
          <a:p>
            <a:pPr lvl="1" marL="743040" indent="-285480">
              <a:lnSpc>
                <a:spcPct val="90000"/>
              </a:lnSpc>
              <a:buClr>
                <a:srgbClr val="a5a5a5"/>
              </a:buClr>
              <a:buFont typeface="Noto Sans Symbols"/>
              <a:buAutoNum type="alphaLcPeriod"/>
            </a:pPr>
            <a:r>
              <a:rPr b="0" lang="en-US" sz="2800" spc="-1" strike="noStrike">
                <a:solidFill>
                  <a:srgbClr val="2f2b20"/>
                </a:solidFill>
                <a:latin typeface="Calibri"/>
                <a:ea typeface="Calibri"/>
              </a:rPr>
              <a:t>Consequentialism</a:t>
            </a:r>
            <a:endParaRPr b="0" lang="en-US" sz="2800" spc="-1" strike="noStrike">
              <a:solidFill>
                <a:srgbClr val="000000"/>
              </a:solidFill>
              <a:latin typeface="Arial"/>
            </a:endParaRPr>
          </a:p>
          <a:p>
            <a:pPr lvl="1" marL="743040" indent="-285480">
              <a:lnSpc>
                <a:spcPct val="90000"/>
              </a:lnSpc>
              <a:buClr>
                <a:srgbClr val="a5a5a5"/>
              </a:buClr>
              <a:buFont typeface="Noto Sans Symbols"/>
              <a:buAutoNum type="alphaLcPeriod"/>
            </a:pPr>
            <a:r>
              <a:rPr b="0" lang="en-US" sz="2800" spc="-1" strike="noStrike">
                <a:solidFill>
                  <a:srgbClr val="2f2b20"/>
                </a:solidFill>
                <a:latin typeface="Calibri"/>
                <a:ea typeface="Calibri"/>
              </a:rPr>
              <a:t>Positive and Negative rights</a:t>
            </a:r>
            <a:endParaRPr b="0" lang="en-US" sz="2800" spc="-1" strike="noStrike">
              <a:solidFill>
                <a:srgbClr val="000000"/>
              </a:solidFill>
              <a:latin typeface="Arial"/>
            </a:endParaRPr>
          </a:p>
          <a:p>
            <a:pPr lvl="1" marL="743040" indent="-285480">
              <a:lnSpc>
                <a:spcPct val="90000"/>
              </a:lnSpc>
              <a:buClr>
                <a:srgbClr val="a5a5a5"/>
              </a:buClr>
              <a:buFont typeface="Noto Sans Symbols"/>
              <a:buAutoNum type="alphaLcPeriod"/>
            </a:pPr>
            <a:r>
              <a:rPr b="0" lang="en-US" sz="2800" spc="-1" strike="noStrike">
                <a:solidFill>
                  <a:srgbClr val="2f2b20"/>
                </a:solidFill>
                <a:latin typeface="Calibri"/>
                <a:ea typeface="Calibri"/>
              </a:rPr>
              <a:t>Social Contract Theory</a:t>
            </a:r>
            <a:endParaRPr b="0" lang="en-US" sz="2800" spc="-1" strike="noStrike">
              <a:solidFill>
                <a:srgbClr val="000000"/>
              </a:solidFill>
              <a:latin typeface="Arial"/>
            </a:endParaRPr>
          </a:p>
          <a:p>
            <a:pPr marL="343080" indent="-164880">
              <a:lnSpc>
                <a:spcPct val="80000"/>
              </a:lnSpc>
              <a:spcBef>
                <a:spcPts val="561"/>
              </a:spcBef>
            </a:pPr>
            <a:endParaRPr b="0" lang="en-US" sz="2800" spc="-1" strike="noStrike">
              <a:solidFill>
                <a:srgbClr val="000000"/>
              </a:solidFill>
              <a:latin typeface="Arial"/>
            </a:endParaRPr>
          </a:p>
        </p:txBody>
      </p:sp>
      <p:sp>
        <p:nvSpPr>
          <p:cNvPr id="95" name="TextShape 2"/>
          <p:cNvSpPr txBox="1"/>
          <p:nvPr/>
        </p:nvSpPr>
        <p:spPr>
          <a:xfrm>
            <a:off x="5865480" y="6420600"/>
            <a:ext cx="3278520" cy="304560"/>
          </a:xfrm>
          <a:prstGeom prst="rect">
            <a:avLst/>
          </a:prstGeom>
          <a:noFill/>
          <a:ln>
            <a:noFill/>
          </a:ln>
        </p:spPr>
        <p:txBody>
          <a:bodyPr anchor="ctr"/>
          <a:p>
            <a:pPr algn="ctr">
              <a:lnSpc>
                <a:spcPct val="100000"/>
              </a:lnSpc>
            </a:pPr>
            <a:r>
              <a:rPr b="0" lang="en-US" sz="700" spc="-1" strike="noStrike">
                <a:solidFill>
                  <a:srgbClr val="8c8b8a"/>
                </a:solidFill>
                <a:latin typeface="Arial"/>
                <a:ea typeface="Arial"/>
              </a:rPr>
              <a:t>Copyright © 2018, 2013, 2008 Pearson Education, Inc. All Rights Reserved</a:t>
            </a:r>
            <a:endParaRPr b="0" lang="en-US" sz="700" spc="-1" strike="noStrike">
              <a:latin typeface="Times New Roman"/>
            </a:endParaRPr>
          </a:p>
        </p:txBody>
      </p:sp>
      <p:sp>
        <p:nvSpPr>
          <p:cNvPr id="96" name="TextShape 3"/>
          <p:cNvSpPr txBox="1"/>
          <p:nvPr/>
        </p:nvSpPr>
        <p:spPr>
          <a:xfrm>
            <a:off x="1219320" y="228600"/>
            <a:ext cx="7162560" cy="1142640"/>
          </a:xfrm>
          <a:prstGeom prst="rect">
            <a:avLst/>
          </a:prstGeom>
          <a:noFill/>
          <a:ln>
            <a:noFill/>
          </a:ln>
        </p:spPr>
        <p:txBody>
          <a:bodyPr anchor="ctr"/>
          <a:p>
            <a:pPr>
              <a:lnSpc>
                <a:spcPct val="100000"/>
              </a:lnSpc>
            </a:pPr>
            <a:r>
              <a:rPr b="0" lang="en-US" sz="4200" spc="-1" strike="noStrike">
                <a:solidFill>
                  <a:srgbClr val="2f2b20"/>
                </a:solidFill>
                <a:latin typeface="Calibri"/>
                <a:ea typeface="Calibri"/>
              </a:rPr>
              <a:t>Overview</a:t>
            </a:r>
            <a:endParaRPr b="0" lang="en-US" sz="4200" spc="-1" strike="noStrike">
              <a:solidFill>
                <a:srgbClr val="000000"/>
              </a:solidFill>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TextShape 1"/>
          <p:cNvSpPr txBox="1"/>
          <p:nvPr/>
        </p:nvSpPr>
        <p:spPr>
          <a:xfrm>
            <a:off x="1219320" y="1371600"/>
            <a:ext cx="7619760" cy="4876560"/>
          </a:xfrm>
          <a:prstGeom prst="rect">
            <a:avLst/>
          </a:prstGeom>
          <a:noFill/>
          <a:ln>
            <a:noFill/>
          </a:ln>
        </p:spPr>
        <p:txBody>
          <a:bodyPr>
            <a:normAutofit/>
          </a:bodyPr>
          <a:p>
            <a:pPr marL="514440" indent="-514080">
              <a:lnSpc>
                <a:spcPct val="100000"/>
              </a:lnSpc>
              <a:buClr>
                <a:srgbClr val="a5a5a5"/>
              </a:buClr>
              <a:buFont typeface="Calibri"/>
              <a:buAutoNum type="arabicPeriod" startAt="3"/>
            </a:pPr>
            <a:r>
              <a:rPr b="0" lang="en-US" sz="2800" spc="-1" strike="noStrike">
                <a:solidFill>
                  <a:srgbClr val="2f2b20"/>
                </a:solidFill>
                <a:latin typeface="Calibri"/>
                <a:ea typeface="Calibri"/>
              </a:rPr>
              <a:t>Natural Rights</a:t>
            </a:r>
            <a:endParaRPr b="0" lang="en-US" sz="2800" spc="-1" strike="noStrike">
              <a:solidFill>
                <a:srgbClr val="000000"/>
              </a:solidFill>
              <a:latin typeface="Arial"/>
            </a:endParaRPr>
          </a:p>
          <a:p>
            <a:pPr lvl="1" marL="743040" indent="-285480">
              <a:lnSpc>
                <a:spcPct val="100000"/>
              </a:lnSpc>
              <a:spcBef>
                <a:spcPts val="479"/>
              </a:spcBef>
              <a:buClr>
                <a:srgbClr val="a5a5a5"/>
              </a:buClr>
              <a:buFont typeface="Noto Sans Symbols"/>
              <a:buChar char="▪"/>
            </a:pPr>
            <a:r>
              <a:rPr b="0" lang="en-US" sz="2400" spc="-1" strike="noStrike">
                <a:solidFill>
                  <a:srgbClr val="2f2b20"/>
                </a:solidFill>
                <a:latin typeface="Calibri"/>
                <a:ea typeface="Calibri"/>
              </a:rPr>
              <a:t>People make their </a:t>
            </a:r>
            <a:r>
              <a:rPr b="0" lang="en-US" sz="2400" spc="-1" strike="noStrike" u="sng">
                <a:solidFill>
                  <a:srgbClr val="2f2b20"/>
                </a:solidFill>
                <a:uFillTx/>
                <a:latin typeface="Calibri"/>
                <a:ea typeface="Calibri"/>
              </a:rPr>
              <a:t>own</a:t>
            </a:r>
            <a:r>
              <a:rPr b="0" lang="en-US" sz="2400" spc="-1" strike="noStrike">
                <a:solidFill>
                  <a:srgbClr val="2f2b20"/>
                </a:solidFill>
                <a:latin typeface="Calibri"/>
                <a:ea typeface="Calibri"/>
              </a:rPr>
              <a:t> decisions</a:t>
            </a:r>
            <a:endParaRPr b="0" lang="en-US" sz="2400" spc="-1" strike="noStrike">
              <a:solidFill>
                <a:srgbClr val="000000"/>
              </a:solidFill>
              <a:latin typeface="Arial"/>
            </a:endParaRPr>
          </a:p>
          <a:p>
            <a:pPr lvl="2" marL="1143000" indent="-228240">
              <a:lnSpc>
                <a:spcPct val="100000"/>
              </a:lnSpc>
              <a:spcBef>
                <a:spcPts val="400"/>
              </a:spcBef>
              <a:buClr>
                <a:srgbClr val="a5a5a5"/>
              </a:buClr>
              <a:buFont typeface="Noto Sans Symbols"/>
              <a:buChar char="▪"/>
            </a:pPr>
            <a:r>
              <a:rPr b="0" lang="en-US" sz="2000" spc="-1" strike="noStrike">
                <a:solidFill>
                  <a:srgbClr val="2f2b20"/>
                </a:solidFill>
                <a:latin typeface="Calibri"/>
                <a:ea typeface="Calibri"/>
              </a:rPr>
              <a:t>Within a sphere of freedom</a:t>
            </a:r>
            <a:endParaRPr b="0" lang="en-US" sz="2000" spc="-1" strike="noStrike">
              <a:solidFill>
                <a:srgbClr val="000000"/>
              </a:solidFill>
              <a:latin typeface="Arial"/>
            </a:endParaRPr>
          </a:p>
          <a:p>
            <a:pPr lvl="1" marL="743040" indent="-285480">
              <a:lnSpc>
                <a:spcPct val="100000"/>
              </a:lnSpc>
              <a:spcBef>
                <a:spcPts val="479"/>
              </a:spcBef>
              <a:buClr>
                <a:srgbClr val="a5a5a5"/>
              </a:buClr>
              <a:buFont typeface="Noto Sans Symbols"/>
              <a:buChar char="▪"/>
            </a:pPr>
            <a:r>
              <a:rPr b="0" lang="en-US" sz="2400" spc="-1" strike="noStrike">
                <a:solidFill>
                  <a:srgbClr val="2f2b20"/>
                </a:solidFill>
                <a:latin typeface="Calibri"/>
                <a:ea typeface="Calibri"/>
              </a:rPr>
              <a:t>No interference even if others believe otherwise</a:t>
            </a:r>
            <a:endParaRPr b="0" lang="en-US" sz="2400" spc="-1" strike="noStrike">
              <a:solidFill>
                <a:srgbClr val="000000"/>
              </a:solidFill>
              <a:latin typeface="Arial"/>
            </a:endParaRPr>
          </a:p>
          <a:p>
            <a:pPr lvl="2" marL="1143000" indent="-228240">
              <a:lnSpc>
                <a:spcPct val="100000"/>
              </a:lnSpc>
              <a:spcBef>
                <a:spcPts val="400"/>
              </a:spcBef>
              <a:buClr>
                <a:srgbClr val="a5a5a5"/>
              </a:buClr>
              <a:buFont typeface="Noto Sans Symbols"/>
              <a:buChar char="▪"/>
            </a:pPr>
            <a:r>
              <a:rPr b="0" lang="en-US" sz="2000" spc="-1" strike="noStrike">
                <a:solidFill>
                  <a:srgbClr val="2f2b20"/>
                </a:solidFill>
                <a:latin typeface="Calibri"/>
                <a:ea typeface="Calibri"/>
              </a:rPr>
              <a:t>Life, Liberty, Property Rights</a:t>
            </a:r>
            <a:endParaRPr b="0" lang="en-US" sz="2000" spc="-1" strike="noStrike">
              <a:solidFill>
                <a:srgbClr val="000000"/>
              </a:solidFill>
              <a:latin typeface="Arial"/>
            </a:endParaRPr>
          </a:p>
          <a:p>
            <a:pPr lvl="2" marL="1143000" indent="-228240">
              <a:lnSpc>
                <a:spcPct val="100000"/>
              </a:lnSpc>
              <a:spcBef>
                <a:spcPts val="400"/>
              </a:spcBef>
              <a:buClr>
                <a:srgbClr val="a5a5a5"/>
              </a:buClr>
              <a:buFont typeface="Noto Sans Symbols"/>
              <a:buChar char="▪"/>
            </a:pPr>
            <a:r>
              <a:rPr b="0" lang="en-US" sz="2000" spc="-1" strike="noStrike">
                <a:solidFill>
                  <a:srgbClr val="2f2b20"/>
                </a:solidFill>
                <a:latin typeface="Calibri"/>
                <a:ea typeface="Calibri"/>
              </a:rPr>
              <a:t>private property allows for innovation</a:t>
            </a:r>
            <a:endParaRPr b="0" lang="en-US" sz="2000" spc="-1" strike="noStrike">
              <a:solidFill>
                <a:srgbClr val="000000"/>
              </a:solidFill>
              <a:latin typeface="Arial"/>
            </a:endParaRPr>
          </a:p>
          <a:p>
            <a:pPr lvl="1" marL="743040" indent="-285480">
              <a:lnSpc>
                <a:spcPct val="100000"/>
              </a:lnSpc>
              <a:spcBef>
                <a:spcPts val="561"/>
              </a:spcBef>
              <a:buClr>
                <a:srgbClr val="a5a5a5"/>
              </a:buClr>
              <a:buFont typeface="Noto Sans Symbols"/>
              <a:buChar char="▪"/>
            </a:pPr>
            <a:r>
              <a:rPr b="0" lang="en-US" sz="2800" spc="-1" strike="noStrike">
                <a:solidFill>
                  <a:srgbClr val="2f2b20"/>
                </a:solidFill>
                <a:latin typeface="Calibri"/>
                <a:ea typeface="Calibri"/>
              </a:rPr>
              <a:t>John Locke: Ourselves, our labor, and products of labor belong to us</a:t>
            </a:r>
            <a:endParaRPr b="0" lang="en-US" sz="2800" spc="-1" strike="noStrike">
              <a:solidFill>
                <a:srgbClr val="000000"/>
              </a:solidFill>
              <a:latin typeface="Arial"/>
            </a:endParaRPr>
          </a:p>
          <a:p>
            <a:pPr lvl="2" marL="1143000" indent="-228240">
              <a:lnSpc>
                <a:spcPct val="100000"/>
              </a:lnSpc>
              <a:spcBef>
                <a:spcPts val="479"/>
              </a:spcBef>
              <a:buClr>
                <a:srgbClr val="a5a5a5"/>
              </a:buClr>
              <a:buFont typeface="Noto Sans Symbols"/>
              <a:buChar char="▪"/>
            </a:pPr>
            <a:r>
              <a:rPr b="0" lang="en-US" sz="2400" spc="-1" strike="noStrike">
                <a:solidFill>
                  <a:srgbClr val="2f2b20"/>
                </a:solidFill>
                <a:latin typeface="Calibri"/>
                <a:ea typeface="Calibri"/>
              </a:rPr>
              <a:t>Why would we create something if we were forced to give it up or it could be taken?</a:t>
            </a:r>
            <a:endParaRPr b="0" lang="en-US" sz="2400" spc="-1" strike="noStrike">
              <a:solidFill>
                <a:srgbClr val="000000"/>
              </a:solidFill>
              <a:latin typeface="Arial"/>
            </a:endParaRPr>
          </a:p>
        </p:txBody>
      </p:sp>
      <p:pic>
        <p:nvPicPr>
          <p:cNvPr id="174" name="Google Shape;310;p20" descr=""/>
          <p:cNvPicPr/>
          <p:nvPr/>
        </p:nvPicPr>
        <p:blipFill>
          <a:blip r:embed="rId1"/>
          <a:stretch/>
        </p:blipFill>
        <p:spPr>
          <a:xfrm>
            <a:off x="933480" y="182520"/>
            <a:ext cx="7540200" cy="1285560"/>
          </a:xfrm>
          <a:prstGeom prst="rect">
            <a:avLst/>
          </a:prstGeom>
          <a:ln>
            <a:noFill/>
          </a:ln>
          <a:effectLst>
            <a:outerShdw algn="ctr" blurRad="63500" dir="3179998" dist="33020" rotWithShape="0">
              <a:srgbClr val="000000">
                <a:alpha val="30000"/>
              </a:srgbClr>
            </a:outerShdw>
          </a:effectLst>
        </p:spPr>
      </p:pic>
      <p:sp>
        <p:nvSpPr>
          <p:cNvPr id="175" name="TextShape 2"/>
          <p:cNvSpPr txBox="1"/>
          <p:nvPr/>
        </p:nvSpPr>
        <p:spPr>
          <a:xfrm>
            <a:off x="5865480" y="6420600"/>
            <a:ext cx="3278160" cy="304560"/>
          </a:xfrm>
          <a:prstGeom prst="rect">
            <a:avLst/>
          </a:prstGeom>
          <a:noFill/>
          <a:ln>
            <a:noFill/>
          </a:ln>
        </p:spPr>
        <p:txBody>
          <a:bodyPr anchor="ctr"/>
          <a:p>
            <a:pPr algn="ctr">
              <a:lnSpc>
                <a:spcPct val="100000"/>
              </a:lnSpc>
            </a:pPr>
            <a:r>
              <a:rPr b="0" lang="en-US" sz="700" spc="-1" strike="noStrike">
                <a:solidFill>
                  <a:srgbClr val="8c8b8a"/>
                </a:solidFill>
                <a:latin typeface="Arial"/>
                <a:ea typeface="Arial"/>
              </a:rPr>
              <a:t>Copyright © 2018, 2013, 2008 Pearson Education, Inc. All Rights Reserved</a:t>
            </a:r>
            <a:endParaRPr b="0" lang="en-US" sz="700" spc="-1" strike="noStrike">
              <a:latin typeface="Times New Roman"/>
            </a:endParaRPr>
          </a:p>
        </p:txBody>
      </p:sp>
    </p:spTree>
  </p:cSld>
  <p:timing>
    <p:tnLst>
      <p:par>
        <p:cTn id="171" dur="indefinite" restart="never" nodeType="tmRoot">
          <p:childTnLst>
            <p:seq>
              <p:cTn id="172" dur="indefinite" nodeType="mainSeq">
                <p:childTnLst>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173">
                                            <p:txEl>
                                              <p:pRg st="0" end="0"/>
                                            </p:txEl>
                                          </p:spTgt>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173">
                                            <p:txEl>
                                              <p:pRg st="1" end="1"/>
                                            </p:txEl>
                                          </p:spTgt>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entr" presetID="1">
                                  <p:stCondLst>
                                    <p:cond delay="0"/>
                                  </p:stCondLst>
                                  <p:childTnLst>
                                    <p:set>
                                      <p:cBhvr>
                                        <p:cTn id="184" dur="1" fill="hold">
                                          <p:stCondLst>
                                            <p:cond delay="0"/>
                                          </p:stCondLst>
                                        </p:cTn>
                                        <p:tgtEl>
                                          <p:spTgt spid="173">
                                            <p:txEl>
                                              <p:pRg st="2" end="2"/>
                                            </p:txEl>
                                          </p:spTgt>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nodeType="clickEffect" fill="hold" presetClass="entr" presetID="1">
                                  <p:stCondLst>
                                    <p:cond delay="0"/>
                                  </p:stCondLst>
                                  <p:childTnLst>
                                    <p:set>
                                      <p:cBhvr>
                                        <p:cTn id="188" dur="1" fill="hold">
                                          <p:stCondLst>
                                            <p:cond delay="0"/>
                                          </p:stCondLst>
                                        </p:cTn>
                                        <p:tgtEl>
                                          <p:spTgt spid="173">
                                            <p:txEl>
                                              <p:pRg st="3" end="3"/>
                                            </p:txEl>
                                          </p:spTgt>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nodeType="clickEffect" fill="hold" presetClass="entr" presetID="1">
                                  <p:stCondLst>
                                    <p:cond delay="0"/>
                                  </p:stCondLst>
                                  <p:childTnLst>
                                    <p:set>
                                      <p:cBhvr>
                                        <p:cTn id="192" dur="1" fill="hold">
                                          <p:stCondLst>
                                            <p:cond delay="0"/>
                                          </p:stCondLst>
                                        </p:cTn>
                                        <p:tgtEl>
                                          <p:spTgt spid="173">
                                            <p:txEl>
                                              <p:pRg st="4" end="4"/>
                                            </p:txEl>
                                          </p:spTgt>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nodeType="clickEffect" fill="hold" presetClass="entr" presetID="1">
                                  <p:stCondLst>
                                    <p:cond delay="0"/>
                                  </p:stCondLst>
                                  <p:childTnLst>
                                    <p:set>
                                      <p:cBhvr>
                                        <p:cTn id="196" dur="1" fill="hold">
                                          <p:stCondLst>
                                            <p:cond delay="0"/>
                                          </p:stCondLst>
                                        </p:cTn>
                                        <p:tgtEl>
                                          <p:spTgt spid="173">
                                            <p:txEl>
                                              <p:pRg st="5" end="5"/>
                                            </p:txEl>
                                          </p:spTgt>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nodeType="clickEffect" fill="hold" presetClass="entr" presetID="1">
                                  <p:stCondLst>
                                    <p:cond delay="0"/>
                                  </p:stCondLst>
                                  <p:childTnLst>
                                    <p:set>
                                      <p:cBhvr>
                                        <p:cTn id="200" dur="1" fill="hold">
                                          <p:stCondLst>
                                            <p:cond delay="0"/>
                                          </p:stCondLst>
                                        </p:cTn>
                                        <p:tgtEl>
                                          <p:spTgt spid="173">
                                            <p:txEl>
                                              <p:pRg st="6" end="6"/>
                                            </p:txEl>
                                          </p:spTgt>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nodeType="clickEffect" fill="hold" presetClass="entr" presetID="1">
                                  <p:stCondLst>
                                    <p:cond delay="0"/>
                                  </p:stCondLst>
                                  <p:childTnLst>
                                    <p:set>
                                      <p:cBhvr>
                                        <p:cTn id="204" dur="1" fill="hold">
                                          <p:stCondLst>
                                            <p:cond delay="0"/>
                                          </p:stCondLst>
                                        </p:cTn>
                                        <p:tgtEl>
                                          <p:spTgt spid="173">
                                            <p:txEl>
                                              <p:pRg st="7" end="7"/>
                                            </p:txEl>
                                          </p:spTgt>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nodeType="clickEffect" fill="hold" presetClass="entr" presetID="1">
                                  <p:stCondLst>
                                    <p:cond delay="0"/>
                                  </p:stCondLst>
                                  <p:childTnLst>
                                    <p:set>
                                      <p:cBhvr>
                                        <p:cTn id="208" dur="1" fill="hold">
                                          <p:stCondLst>
                                            <p:cond delay="0"/>
                                          </p:stCondLst>
                                        </p:cTn>
                                        <p:tgtEl>
                                          <p:spTgt spid="173">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1219320" y="1371600"/>
            <a:ext cx="7619760" cy="4876560"/>
          </a:xfrm>
          <a:prstGeom prst="rect">
            <a:avLst/>
          </a:prstGeom>
          <a:noFill/>
          <a:ln>
            <a:noFill/>
          </a:ln>
        </p:spPr>
        <p:txBody>
          <a:bodyPr>
            <a:normAutofit/>
          </a:bodyPr>
          <a:p>
            <a:pPr marL="514440" indent="-514080">
              <a:lnSpc>
                <a:spcPct val="100000"/>
              </a:lnSpc>
              <a:buClr>
                <a:srgbClr val="a5a5a5"/>
              </a:buClr>
              <a:buFont typeface="Calibri"/>
              <a:buAutoNum type="arabicPeriod" startAt="4"/>
            </a:pPr>
            <a:r>
              <a:rPr b="0" lang="en-US" sz="2800" spc="-1" strike="noStrike">
                <a:solidFill>
                  <a:srgbClr val="2f2b20"/>
                </a:solidFill>
                <a:latin typeface="Calibri"/>
                <a:ea typeface="Calibri"/>
              </a:rPr>
              <a:t>Negative rights (liberties)</a:t>
            </a:r>
            <a:endParaRPr b="0" lang="en-US" sz="2800" spc="-1" strike="noStrike">
              <a:solidFill>
                <a:srgbClr val="000000"/>
              </a:solidFill>
              <a:latin typeface="Arial"/>
            </a:endParaRPr>
          </a:p>
          <a:p>
            <a:pPr lvl="1" marL="743040" indent="-285480">
              <a:lnSpc>
                <a:spcPct val="100000"/>
              </a:lnSpc>
              <a:spcBef>
                <a:spcPts val="479"/>
              </a:spcBef>
              <a:buClr>
                <a:srgbClr val="a5a5a5"/>
              </a:buClr>
              <a:buFont typeface="Noto Sans Symbols"/>
              <a:buChar char="▪"/>
            </a:pPr>
            <a:r>
              <a:rPr b="0" lang="en-US" sz="2400" spc="-1" strike="noStrike">
                <a:solidFill>
                  <a:srgbClr val="2f2b20"/>
                </a:solidFill>
                <a:latin typeface="Calibri"/>
                <a:ea typeface="Calibri"/>
              </a:rPr>
              <a:t>The right to act without interference.</a:t>
            </a:r>
            <a:endParaRPr b="0" lang="en-US" sz="2400" spc="-1" strike="noStrike">
              <a:solidFill>
                <a:srgbClr val="000000"/>
              </a:solidFill>
              <a:latin typeface="Arial"/>
            </a:endParaRPr>
          </a:p>
          <a:p>
            <a:pPr lvl="2" marL="1143000" indent="-228240">
              <a:lnSpc>
                <a:spcPct val="100000"/>
              </a:lnSpc>
              <a:spcBef>
                <a:spcPts val="479"/>
              </a:spcBef>
              <a:buClr>
                <a:srgbClr val="a5a5a5"/>
              </a:buClr>
              <a:buFont typeface="Noto Sans Symbols"/>
              <a:buChar char="▪"/>
            </a:pPr>
            <a:r>
              <a:rPr b="0" lang="en-US" sz="2400" spc="-1" strike="noStrike">
                <a:solidFill>
                  <a:srgbClr val="2f2b20"/>
                </a:solidFill>
                <a:latin typeface="Calibri"/>
                <a:ea typeface="Calibri"/>
              </a:rPr>
              <a:t>I can’t be arrested for my religious beliefs.</a:t>
            </a:r>
            <a:endParaRPr b="0" lang="en-US" sz="2400" spc="-1" strike="noStrike">
              <a:solidFill>
                <a:srgbClr val="000000"/>
              </a:solidFill>
              <a:latin typeface="Arial"/>
            </a:endParaRPr>
          </a:p>
          <a:p>
            <a:pPr marL="514440" indent="-514080">
              <a:lnSpc>
                <a:spcPct val="100000"/>
              </a:lnSpc>
              <a:spcBef>
                <a:spcPts val="561"/>
              </a:spcBef>
              <a:buClr>
                <a:srgbClr val="a5a5a5"/>
              </a:buClr>
              <a:buFont typeface="Calibri"/>
              <a:buAutoNum type="arabicPeriod" startAt="4"/>
            </a:pPr>
            <a:r>
              <a:rPr b="0" lang="en-US" sz="2800" spc="-1" strike="noStrike">
                <a:solidFill>
                  <a:srgbClr val="2f2b20"/>
                </a:solidFill>
                <a:latin typeface="Calibri"/>
                <a:ea typeface="Calibri"/>
              </a:rPr>
              <a:t>Positive rights (claim-rights)</a:t>
            </a:r>
            <a:endParaRPr b="0" lang="en-US" sz="2800" spc="-1" strike="noStrike">
              <a:solidFill>
                <a:srgbClr val="000000"/>
              </a:solidFill>
              <a:latin typeface="Arial"/>
            </a:endParaRPr>
          </a:p>
          <a:p>
            <a:pPr lvl="1" marL="743040" indent="-285480">
              <a:lnSpc>
                <a:spcPct val="100000"/>
              </a:lnSpc>
              <a:spcBef>
                <a:spcPts val="479"/>
              </a:spcBef>
              <a:buClr>
                <a:srgbClr val="a5a5a5"/>
              </a:buClr>
              <a:buFont typeface="Noto Sans Symbols"/>
              <a:buChar char="▪"/>
            </a:pPr>
            <a:r>
              <a:rPr b="0" lang="en-US" sz="2400" spc="-1" strike="noStrike">
                <a:solidFill>
                  <a:srgbClr val="2f2b20"/>
                </a:solidFill>
                <a:latin typeface="Calibri"/>
                <a:ea typeface="Calibri"/>
              </a:rPr>
              <a:t>An obligation of some people to provide certain things for others</a:t>
            </a:r>
            <a:endParaRPr b="0" lang="en-US" sz="2400" spc="-1" strike="noStrike">
              <a:solidFill>
                <a:srgbClr val="000000"/>
              </a:solidFill>
              <a:latin typeface="Arial"/>
            </a:endParaRPr>
          </a:p>
          <a:p>
            <a:pPr lvl="2" marL="1143000" indent="-228240">
              <a:lnSpc>
                <a:spcPct val="100000"/>
              </a:lnSpc>
              <a:spcBef>
                <a:spcPts val="479"/>
              </a:spcBef>
              <a:buClr>
                <a:srgbClr val="a5a5a5"/>
              </a:buClr>
              <a:buFont typeface="Noto Sans Symbols"/>
              <a:buChar char="▪"/>
            </a:pPr>
            <a:r>
              <a:rPr b="0" lang="en-US" sz="2400" spc="-1" strike="noStrike">
                <a:solidFill>
                  <a:srgbClr val="2f2b20"/>
                </a:solidFill>
                <a:latin typeface="Calibri"/>
                <a:ea typeface="Calibri"/>
              </a:rPr>
              <a:t>If owning property is a right, then programs to house the homeless must be in place</a:t>
            </a:r>
            <a:endParaRPr b="0" lang="en-US" sz="2400" spc="-1" strike="noStrike">
              <a:solidFill>
                <a:srgbClr val="000000"/>
              </a:solidFill>
              <a:latin typeface="Arial"/>
            </a:endParaRPr>
          </a:p>
        </p:txBody>
      </p:sp>
      <p:pic>
        <p:nvPicPr>
          <p:cNvPr id="177" name="Google Shape;317;p21" descr=""/>
          <p:cNvPicPr/>
          <p:nvPr/>
        </p:nvPicPr>
        <p:blipFill>
          <a:blip r:embed="rId1"/>
          <a:stretch/>
        </p:blipFill>
        <p:spPr>
          <a:xfrm>
            <a:off x="933480" y="182520"/>
            <a:ext cx="7540200" cy="1285560"/>
          </a:xfrm>
          <a:prstGeom prst="rect">
            <a:avLst/>
          </a:prstGeom>
          <a:ln>
            <a:noFill/>
          </a:ln>
          <a:effectLst>
            <a:outerShdw algn="ctr" blurRad="63500" dir="3179998" dist="33020" rotWithShape="0">
              <a:srgbClr val="000000">
                <a:alpha val="30000"/>
              </a:srgbClr>
            </a:outerShdw>
          </a:effectLst>
        </p:spPr>
      </p:pic>
      <p:sp>
        <p:nvSpPr>
          <p:cNvPr id="178" name="TextShape 2"/>
          <p:cNvSpPr txBox="1"/>
          <p:nvPr/>
        </p:nvSpPr>
        <p:spPr>
          <a:xfrm>
            <a:off x="5865480" y="6420600"/>
            <a:ext cx="3278160" cy="304560"/>
          </a:xfrm>
          <a:prstGeom prst="rect">
            <a:avLst/>
          </a:prstGeom>
          <a:noFill/>
          <a:ln>
            <a:noFill/>
          </a:ln>
        </p:spPr>
        <p:txBody>
          <a:bodyPr anchor="ctr"/>
          <a:p>
            <a:pPr algn="ctr">
              <a:lnSpc>
                <a:spcPct val="100000"/>
              </a:lnSpc>
            </a:pPr>
            <a:r>
              <a:rPr b="0" lang="en-US" sz="700" spc="-1" strike="noStrike">
                <a:solidFill>
                  <a:srgbClr val="8c8b8a"/>
                </a:solidFill>
                <a:latin typeface="Arial"/>
                <a:ea typeface="Arial"/>
              </a:rPr>
              <a:t>Copyright © 2018, 2013, 2008 Pearson Education, Inc. All Rights Reserved</a:t>
            </a:r>
            <a:endParaRPr b="0" lang="en-US" sz="700" spc="-1" strike="noStrike">
              <a:latin typeface="Times New Roman"/>
            </a:endParaRPr>
          </a:p>
        </p:txBody>
      </p:sp>
    </p:spTree>
  </p:cSld>
  <p:timing>
    <p:tnLst>
      <p:par>
        <p:cTn id="209" dur="indefinite" restart="never" nodeType="tmRoot">
          <p:childTnLst>
            <p:seq>
              <p:cTn id="210"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Shape 1"/>
          <p:cNvSpPr txBox="1"/>
          <p:nvPr/>
        </p:nvSpPr>
        <p:spPr>
          <a:xfrm>
            <a:off x="1219320" y="1371600"/>
            <a:ext cx="7619760" cy="4876560"/>
          </a:xfrm>
          <a:prstGeom prst="rect">
            <a:avLst/>
          </a:prstGeom>
          <a:noFill/>
          <a:ln>
            <a:noFill/>
          </a:ln>
        </p:spPr>
        <p:txBody>
          <a:bodyPr>
            <a:normAutofit/>
          </a:bodyPr>
          <a:p>
            <a:pPr marL="514440" indent="-514080">
              <a:lnSpc>
                <a:spcPct val="100000"/>
              </a:lnSpc>
              <a:buClr>
                <a:srgbClr val="a5a5a5"/>
              </a:buClr>
              <a:buFont typeface="Calibri"/>
              <a:buAutoNum type="arabicPeriod" startAt="6"/>
            </a:pPr>
            <a:r>
              <a:rPr b="0" lang="en-US" sz="2800" spc="-1" strike="noStrike">
                <a:solidFill>
                  <a:srgbClr val="2f2b20"/>
                </a:solidFill>
                <a:latin typeface="Calibri"/>
                <a:ea typeface="Calibri"/>
              </a:rPr>
              <a:t>Golden rules</a:t>
            </a:r>
            <a:endParaRPr b="0" lang="en-US" sz="2800" spc="-1" strike="noStrike">
              <a:solidFill>
                <a:srgbClr val="000000"/>
              </a:solidFill>
              <a:latin typeface="Arial"/>
            </a:endParaRPr>
          </a:p>
          <a:p>
            <a:pPr lvl="1" marL="743040" indent="-285480">
              <a:lnSpc>
                <a:spcPct val="100000"/>
              </a:lnSpc>
              <a:spcBef>
                <a:spcPts val="479"/>
              </a:spcBef>
              <a:buClr>
                <a:srgbClr val="a5a5a5"/>
              </a:buClr>
              <a:buFont typeface="Noto Sans Symbols"/>
              <a:buChar char="▪"/>
            </a:pPr>
            <a:r>
              <a:rPr b="0" lang="en-US" sz="2400" spc="-1" strike="noStrike">
                <a:solidFill>
                  <a:srgbClr val="2f2b20"/>
                </a:solidFill>
                <a:latin typeface="Calibri"/>
                <a:ea typeface="Calibri"/>
              </a:rPr>
              <a:t>Treat others as you would want them to treat you.</a:t>
            </a:r>
            <a:endParaRPr b="0" lang="en-US" sz="2400" spc="-1" strike="noStrike">
              <a:solidFill>
                <a:srgbClr val="000000"/>
              </a:solidFill>
              <a:latin typeface="Arial"/>
            </a:endParaRPr>
          </a:p>
          <a:p>
            <a:pPr lvl="1" marL="743040" indent="-285480">
              <a:lnSpc>
                <a:spcPct val="100000"/>
              </a:lnSpc>
              <a:spcBef>
                <a:spcPts val="479"/>
              </a:spcBef>
              <a:buClr>
                <a:srgbClr val="a5a5a5"/>
              </a:buClr>
              <a:buFont typeface="Noto Sans Symbols"/>
              <a:buChar char="▪"/>
            </a:pPr>
            <a:r>
              <a:rPr b="0" lang="en-US" sz="2400" spc="-1" strike="noStrike">
                <a:solidFill>
                  <a:srgbClr val="2f2b20"/>
                </a:solidFill>
                <a:latin typeface="Calibri"/>
                <a:ea typeface="Calibri"/>
              </a:rPr>
              <a:t>This is an important principle in many religions. </a:t>
            </a:r>
            <a:endParaRPr b="0" lang="en-US" sz="2400" spc="-1" strike="noStrike">
              <a:solidFill>
                <a:srgbClr val="000000"/>
              </a:solidFill>
              <a:latin typeface="Arial"/>
            </a:endParaRPr>
          </a:p>
          <a:p>
            <a:pPr marL="514440" indent="-514080">
              <a:lnSpc>
                <a:spcPct val="100000"/>
              </a:lnSpc>
              <a:spcBef>
                <a:spcPts val="561"/>
              </a:spcBef>
              <a:buClr>
                <a:srgbClr val="a5a5a5"/>
              </a:buClr>
              <a:buFont typeface="Calibri"/>
              <a:buAutoNum type="arabicPeriod" startAt="6"/>
            </a:pPr>
            <a:r>
              <a:rPr b="0" lang="en-US" sz="2800" spc="-1" strike="noStrike">
                <a:solidFill>
                  <a:srgbClr val="2f2b20"/>
                </a:solidFill>
                <a:latin typeface="Calibri"/>
                <a:ea typeface="Calibri"/>
              </a:rPr>
              <a:t>Contributing to society</a:t>
            </a:r>
            <a:endParaRPr b="0" lang="en-US" sz="2800" spc="-1" strike="noStrike">
              <a:solidFill>
                <a:srgbClr val="000000"/>
              </a:solidFill>
              <a:latin typeface="Arial"/>
            </a:endParaRPr>
          </a:p>
          <a:p>
            <a:pPr lvl="1" marL="743040" indent="-285480">
              <a:lnSpc>
                <a:spcPct val="100000"/>
              </a:lnSpc>
              <a:spcBef>
                <a:spcPts val="479"/>
              </a:spcBef>
              <a:buClr>
                <a:srgbClr val="a5a5a5"/>
              </a:buClr>
              <a:buFont typeface="Noto Sans Symbols"/>
              <a:buChar char="▪"/>
            </a:pPr>
            <a:r>
              <a:rPr b="0" lang="en-US" sz="2400" spc="-1" strike="noStrike">
                <a:solidFill>
                  <a:srgbClr val="2f2b20"/>
                </a:solidFill>
                <a:latin typeface="Calibri"/>
                <a:ea typeface="Calibri"/>
              </a:rPr>
              <a:t>Doing one’s work honestly, responsibly, creatively, and well is virtuous.</a:t>
            </a:r>
            <a:endParaRPr b="0" lang="en-US" sz="2400" spc="-1" strike="noStrike">
              <a:solidFill>
                <a:srgbClr val="000000"/>
              </a:solidFill>
              <a:latin typeface="Arial"/>
            </a:endParaRPr>
          </a:p>
          <a:p>
            <a:pPr marL="743040" indent="-196560">
              <a:lnSpc>
                <a:spcPct val="100000"/>
              </a:lnSpc>
              <a:spcBef>
                <a:spcPts val="561"/>
              </a:spcBef>
            </a:pPr>
            <a:endParaRPr b="0" lang="en-US" sz="2400" spc="-1" strike="noStrike">
              <a:solidFill>
                <a:srgbClr val="000000"/>
              </a:solidFill>
              <a:latin typeface="Arial"/>
            </a:endParaRPr>
          </a:p>
        </p:txBody>
      </p:sp>
      <p:pic>
        <p:nvPicPr>
          <p:cNvPr id="180" name="Google Shape;324;p22" descr=""/>
          <p:cNvPicPr/>
          <p:nvPr/>
        </p:nvPicPr>
        <p:blipFill>
          <a:blip r:embed="rId1"/>
          <a:stretch/>
        </p:blipFill>
        <p:spPr>
          <a:xfrm>
            <a:off x="933480" y="182520"/>
            <a:ext cx="7540200" cy="1285560"/>
          </a:xfrm>
          <a:prstGeom prst="rect">
            <a:avLst/>
          </a:prstGeom>
          <a:ln>
            <a:noFill/>
          </a:ln>
          <a:effectLst>
            <a:outerShdw algn="ctr" blurRad="63500" dir="3179998" dist="33020" rotWithShape="0">
              <a:srgbClr val="000000">
                <a:alpha val="30000"/>
              </a:srgbClr>
            </a:outerShdw>
          </a:effectLst>
        </p:spPr>
      </p:pic>
      <p:sp>
        <p:nvSpPr>
          <p:cNvPr id="181" name="TextShape 2"/>
          <p:cNvSpPr txBox="1"/>
          <p:nvPr/>
        </p:nvSpPr>
        <p:spPr>
          <a:xfrm>
            <a:off x="5865480" y="6420600"/>
            <a:ext cx="3278160" cy="304560"/>
          </a:xfrm>
          <a:prstGeom prst="rect">
            <a:avLst/>
          </a:prstGeom>
          <a:noFill/>
          <a:ln>
            <a:noFill/>
          </a:ln>
        </p:spPr>
        <p:txBody>
          <a:bodyPr anchor="ctr"/>
          <a:p>
            <a:pPr algn="ctr">
              <a:lnSpc>
                <a:spcPct val="100000"/>
              </a:lnSpc>
            </a:pPr>
            <a:r>
              <a:rPr b="0" lang="en-US" sz="700" spc="-1" strike="noStrike">
                <a:solidFill>
                  <a:srgbClr val="8c8b8a"/>
                </a:solidFill>
                <a:latin typeface="Arial"/>
                <a:ea typeface="Arial"/>
              </a:rPr>
              <a:t>Copyright © 2018, 2013, 2008 Pearson Education, Inc. All Rights Reserved</a:t>
            </a:r>
            <a:endParaRPr b="0" lang="en-US" sz="700" spc="-1" strike="noStrike">
              <a:latin typeface="Times New Roman"/>
            </a:endParaRPr>
          </a:p>
        </p:txBody>
      </p:sp>
    </p:spTree>
  </p:cSld>
  <p:timing>
    <p:tnLst>
      <p:par>
        <p:cTn id="211" dur="indefinite" restart="never" nodeType="tmRoot">
          <p:childTnLst>
            <p:seq>
              <p:cTn id="212"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Shape 1"/>
          <p:cNvSpPr txBox="1"/>
          <p:nvPr/>
        </p:nvSpPr>
        <p:spPr>
          <a:xfrm>
            <a:off x="1219320" y="1371600"/>
            <a:ext cx="7619760" cy="4876560"/>
          </a:xfrm>
          <a:prstGeom prst="rect">
            <a:avLst/>
          </a:prstGeom>
          <a:noFill/>
          <a:ln>
            <a:noFill/>
          </a:ln>
        </p:spPr>
        <p:txBody>
          <a:bodyPr>
            <a:normAutofit/>
          </a:bodyPr>
          <a:p>
            <a:pPr marL="514440" indent="-514080">
              <a:lnSpc>
                <a:spcPct val="100000"/>
              </a:lnSpc>
              <a:buClr>
                <a:srgbClr val="a5a5a5"/>
              </a:buClr>
              <a:buFont typeface="Calibri"/>
              <a:buAutoNum type="arabicPeriod" startAt="8"/>
            </a:pPr>
            <a:r>
              <a:rPr b="0" lang="en-US" sz="2800" spc="-1" strike="noStrike">
                <a:solidFill>
                  <a:srgbClr val="2f2b20"/>
                </a:solidFill>
                <a:latin typeface="Calibri"/>
                <a:ea typeface="Calibri"/>
              </a:rPr>
              <a:t>Social contracts and a theory of political justice</a:t>
            </a:r>
            <a:endParaRPr b="0" lang="en-US" sz="2800" spc="-1" strike="noStrike">
              <a:solidFill>
                <a:srgbClr val="000000"/>
              </a:solidFill>
              <a:latin typeface="Arial"/>
            </a:endParaRPr>
          </a:p>
          <a:p>
            <a:pPr lvl="1" marL="743040" indent="-285480">
              <a:lnSpc>
                <a:spcPct val="100000"/>
              </a:lnSpc>
              <a:spcBef>
                <a:spcPts val="479"/>
              </a:spcBef>
              <a:buClr>
                <a:srgbClr val="a5a5a5"/>
              </a:buClr>
              <a:buFont typeface="Noto Sans Symbols"/>
              <a:buChar char="▪"/>
            </a:pPr>
            <a:r>
              <a:rPr b="0" lang="en-US" sz="2400" spc="-1" strike="noStrike">
                <a:solidFill>
                  <a:srgbClr val="2f2b20"/>
                </a:solidFill>
                <a:latin typeface="Calibri"/>
                <a:ea typeface="Calibri"/>
              </a:rPr>
              <a:t>Thomas Hobbes posed that people willingly submit to a common law in order to live in a civil society.</a:t>
            </a:r>
            <a:endParaRPr b="0" lang="en-US" sz="2400" spc="-1" strike="noStrike">
              <a:solidFill>
                <a:srgbClr val="000000"/>
              </a:solidFill>
              <a:latin typeface="Arial"/>
            </a:endParaRPr>
          </a:p>
          <a:p>
            <a:pPr lvl="1" marL="743040" indent="-361440">
              <a:lnSpc>
                <a:spcPct val="100000"/>
              </a:lnSpc>
              <a:spcBef>
                <a:spcPts val="479"/>
              </a:spcBef>
              <a:buClr>
                <a:srgbClr val="a5a5a5"/>
              </a:buClr>
              <a:buFont typeface="Noto Sans Symbols"/>
              <a:buChar char="▪"/>
            </a:pPr>
            <a:r>
              <a:rPr b="0" lang="en-US" sz="2400" spc="-1" strike="noStrike">
                <a:solidFill>
                  <a:srgbClr val="2f2b20"/>
                </a:solidFill>
                <a:latin typeface="Calibri"/>
                <a:ea typeface="Calibri"/>
              </a:rPr>
              <a:t>We don’t like speeding tickets, but we abide by traffic laws in order to maintain safety on roads.</a:t>
            </a:r>
            <a:endParaRPr b="0" lang="en-US" sz="2400" spc="-1" strike="noStrike">
              <a:solidFill>
                <a:srgbClr val="000000"/>
              </a:solidFill>
              <a:latin typeface="Arial"/>
            </a:endParaRPr>
          </a:p>
          <a:p>
            <a:pPr lvl="1" marL="743040" indent="-361440">
              <a:lnSpc>
                <a:spcPct val="100000"/>
              </a:lnSpc>
              <a:spcBef>
                <a:spcPts val="479"/>
              </a:spcBef>
              <a:buClr>
                <a:srgbClr val="a5a5a5"/>
              </a:buClr>
              <a:buFont typeface="Noto Sans Symbols"/>
              <a:buChar char="▪"/>
            </a:pPr>
            <a:r>
              <a:rPr b="0" lang="en-US" sz="2400" spc="-1" strike="noStrike">
                <a:solidFill>
                  <a:srgbClr val="2f2b20"/>
                </a:solidFill>
                <a:latin typeface="Calibri"/>
                <a:ea typeface="Calibri"/>
              </a:rPr>
              <a:t>Social contract theory judges how well we’re doing by how well our least fortunate members of society are doing. Different than utilitarian’s aggregate view.</a:t>
            </a:r>
            <a:endParaRPr b="0" lang="en-US" sz="2400" spc="-1" strike="noStrike">
              <a:solidFill>
                <a:srgbClr val="000000"/>
              </a:solidFill>
              <a:latin typeface="Arial"/>
            </a:endParaRPr>
          </a:p>
          <a:p>
            <a:pPr lvl="1" marL="743040" indent="-361440">
              <a:lnSpc>
                <a:spcPct val="100000"/>
              </a:lnSpc>
              <a:spcBef>
                <a:spcPts val="479"/>
              </a:spcBef>
              <a:buClr>
                <a:srgbClr val="a5a5a5"/>
              </a:buClr>
              <a:buFont typeface="Noto Sans Symbols"/>
              <a:buChar char="▪"/>
            </a:pPr>
            <a:r>
              <a:rPr b="0" lang="en-US" sz="2400" spc="-1" strike="noStrike">
                <a:solidFill>
                  <a:srgbClr val="2f2b20"/>
                </a:solidFill>
                <a:latin typeface="Calibri"/>
                <a:ea typeface="Calibri"/>
              </a:rPr>
              <a:t>This take on social contract theory was developed by John Rawls who based a view of justice as fairness.</a:t>
            </a:r>
            <a:endParaRPr b="0" lang="en-US" sz="2400" spc="-1" strike="noStrike">
              <a:solidFill>
                <a:srgbClr val="000000"/>
              </a:solidFill>
              <a:latin typeface="Arial"/>
            </a:endParaRPr>
          </a:p>
          <a:p>
            <a:pPr>
              <a:lnSpc>
                <a:spcPct val="100000"/>
              </a:lnSpc>
              <a:spcBef>
                <a:spcPts val="479"/>
              </a:spcBef>
            </a:pPr>
            <a:endParaRPr b="0" lang="en-US" sz="2400" spc="-1" strike="noStrike">
              <a:solidFill>
                <a:srgbClr val="000000"/>
              </a:solidFill>
              <a:latin typeface="Arial"/>
            </a:endParaRPr>
          </a:p>
          <a:p>
            <a:pPr marL="343080" indent="-151920">
              <a:lnSpc>
                <a:spcPct val="100000"/>
              </a:lnSpc>
              <a:spcBef>
                <a:spcPts val="601"/>
              </a:spcBef>
            </a:pPr>
            <a:endParaRPr b="0" lang="en-US" sz="2400" spc="-1" strike="noStrike">
              <a:solidFill>
                <a:srgbClr val="000000"/>
              </a:solidFill>
              <a:latin typeface="Arial"/>
            </a:endParaRPr>
          </a:p>
        </p:txBody>
      </p:sp>
      <p:pic>
        <p:nvPicPr>
          <p:cNvPr id="183" name="Google Shape;333;p23" descr=""/>
          <p:cNvPicPr/>
          <p:nvPr/>
        </p:nvPicPr>
        <p:blipFill>
          <a:blip r:embed="rId1"/>
          <a:stretch/>
        </p:blipFill>
        <p:spPr>
          <a:xfrm>
            <a:off x="933480" y="182520"/>
            <a:ext cx="7540200" cy="1285560"/>
          </a:xfrm>
          <a:prstGeom prst="rect">
            <a:avLst/>
          </a:prstGeom>
          <a:ln>
            <a:noFill/>
          </a:ln>
          <a:effectLst>
            <a:outerShdw algn="ctr" blurRad="63500" dir="3179998" dist="33020" rotWithShape="0">
              <a:srgbClr val="000000">
                <a:alpha val="30000"/>
              </a:srgbClr>
            </a:outerShdw>
          </a:effectLst>
        </p:spPr>
      </p:pic>
      <p:sp>
        <p:nvSpPr>
          <p:cNvPr id="184" name="TextShape 2"/>
          <p:cNvSpPr txBox="1"/>
          <p:nvPr/>
        </p:nvSpPr>
        <p:spPr>
          <a:xfrm>
            <a:off x="5865480" y="6420600"/>
            <a:ext cx="3278160" cy="304560"/>
          </a:xfrm>
          <a:prstGeom prst="rect">
            <a:avLst/>
          </a:prstGeom>
          <a:noFill/>
          <a:ln>
            <a:noFill/>
          </a:ln>
        </p:spPr>
        <p:txBody>
          <a:bodyPr anchor="ctr"/>
          <a:p>
            <a:pPr algn="ctr">
              <a:lnSpc>
                <a:spcPct val="100000"/>
              </a:lnSpc>
            </a:pPr>
            <a:r>
              <a:rPr b="0" lang="en-US" sz="700" spc="-1" strike="noStrike">
                <a:solidFill>
                  <a:srgbClr val="8c8b8a"/>
                </a:solidFill>
                <a:latin typeface="Arial"/>
                <a:ea typeface="Arial"/>
              </a:rPr>
              <a:t>Copyright © 2018, 2013, 2008 Pearson Education, Inc. All Rights Reserved</a:t>
            </a:r>
            <a:endParaRPr b="0" lang="en-US" sz="700" spc="-1" strike="noStrike">
              <a:latin typeface="Times New Roman"/>
            </a:endParaRPr>
          </a:p>
        </p:txBody>
      </p:sp>
    </p:spTree>
  </p:cSld>
  <p:timing>
    <p:tnLst>
      <p:par>
        <p:cTn id="213" dur="indefinite" restart="never" nodeType="tmRoot">
          <p:childTnLst>
            <p:seq>
              <p:cTn id="214" dur="indefinite" nodeType="mainSeq">
                <p:childTnLst>
                  <p:par>
                    <p:cTn id="215" fill="hold">
                      <p:stCondLst>
                        <p:cond delay="indefinite"/>
                      </p:stCondLst>
                      <p:childTnLst>
                        <p:par>
                          <p:cTn id="216" fill="hold">
                            <p:stCondLst>
                              <p:cond delay="0"/>
                            </p:stCondLst>
                            <p:childTnLst>
                              <p:par>
                                <p:cTn id="217" nodeType="clickEffect" fill="hold" presetClass="entr" presetID="10">
                                  <p:stCondLst>
                                    <p:cond delay="0"/>
                                  </p:stCondLst>
                                  <p:childTnLst>
                                    <p:set>
                                      <p:cBhvr>
                                        <p:cTn id="218" dur="1" fill="hold">
                                          <p:stCondLst>
                                            <p:cond delay="0"/>
                                          </p:stCondLst>
                                        </p:cTn>
                                        <p:tgtEl>
                                          <p:spTgt spid="182"/>
                                        </p:tgtEl>
                                        <p:attrNameLst>
                                          <p:attrName>style.visibility</p:attrName>
                                        </p:attrNameLst>
                                      </p:cBhvr>
                                      <p:to>
                                        <p:strVal val="visible"/>
                                      </p:to>
                                    </p:set>
                                    <p:animEffect filter="fade" transition="in">
                                      <p:cBhvr additive="repl">
                                        <p:cTn id="219" dur="1"/>
                                        <p:tgtEl>
                                          <p:spTgt spid="18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TextShape 1"/>
          <p:cNvSpPr txBox="1"/>
          <p:nvPr/>
        </p:nvSpPr>
        <p:spPr>
          <a:xfrm>
            <a:off x="1219320" y="1371600"/>
            <a:ext cx="7619760" cy="4876560"/>
          </a:xfrm>
          <a:prstGeom prst="rect">
            <a:avLst/>
          </a:prstGeom>
          <a:noFill/>
          <a:ln>
            <a:noFill/>
          </a:ln>
        </p:spPr>
        <p:txBody>
          <a:bodyPr>
            <a:normAutofit/>
          </a:bodyPr>
          <a:p>
            <a:pPr>
              <a:lnSpc>
                <a:spcPct val="100000"/>
              </a:lnSpc>
            </a:pPr>
            <a:r>
              <a:rPr b="0" lang="en-US" sz="3000" spc="-1" strike="noStrike">
                <a:solidFill>
                  <a:srgbClr val="2f2b20"/>
                </a:solidFill>
                <a:latin typeface="Calibri"/>
                <a:ea typeface="Calibri"/>
              </a:rPr>
              <a:t>A variety of ethical views:</a:t>
            </a:r>
            <a:endParaRPr b="0" lang="en-US" sz="3000" spc="-1" strike="noStrike">
              <a:solidFill>
                <a:srgbClr val="000000"/>
              </a:solidFill>
              <a:latin typeface="Arial"/>
            </a:endParaRPr>
          </a:p>
          <a:p>
            <a:pPr marL="343080" indent="-342720">
              <a:lnSpc>
                <a:spcPct val="100000"/>
              </a:lnSpc>
              <a:spcBef>
                <a:spcPts val="561"/>
              </a:spcBef>
              <a:buClr>
                <a:srgbClr val="a5a5a5"/>
              </a:buClr>
              <a:buFont typeface="Noto Sans Symbols"/>
              <a:buChar char="▪"/>
            </a:pPr>
            <a:r>
              <a:rPr b="0" lang="en-US" sz="2800" spc="-1" strike="noStrike">
                <a:solidFill>
                  <a:srgbClr val="2f2b20"/>
                </a:solidFill>
                <a:latin typeface="Calibri"/>
                <a:ea typeface="Calibri"/>
              </a:rPr>
              <a:t>No simple answers</a:t>
            </a:r>
            <a:endParaRPr b="0" lang="en-US" sz="2800" spc="-1" strike="noStrike">
              <a:solidFill>
                <a:srgbClr val="000000"/>
              </a:solidFill>
              <a:latin typeface="Arial"/>
            </a:endParaRPr>
          </a:p>
        </p:txBody>
      </p:sp>
      <p:pic>
        <p:nvPicPr>
          <p:cNvPr id="186" name="Google Shape;342;p24" descr=""/>
          <p:cNvPicPr/>
          <p:nvPr/>
        </p:nvPicPr>
        <p:blipFill>
          <a:blip r:embed="rId1"/>
          <a:stretch/>
        </p:blipFill>
        <p:spPr>
          <a:xfrm>
            <a:off x="933480" y="182520"/>
            <a:ext cx="7540200" cy="1285560"/>
          </a:xfrm>
          <a:prstGeom prst="rect">
            <a:avLst/>
          </a:prstGeom>
          <a:ln>
            <a:noFill/>
          </a:ln>
          <a:effectLst>
            <a:outerShdw algn="ctr" blurRad="63500" dir="3179998" dist="33020" rotWithShape="0">
              <a:srgbClr val="000000">
                <a:alpha val="30000"/>
              </a:srgbClr>
            </a:outerShdw>
          </a:effectLst>
        </p:spPr>
      </p:pic>
      <p:sp>
        <p:nvSpPr>
          <p:cNvPr id="187" name="TextShape 2"/>
          <p:cNvSpPr txBox="1"/>
          <p:nvPr/>
        </p:nvSpPr>
        <p:spPr>
          <a:xfrm>
            <a:off x="5865480" y="6420600"/>
            <a:ext cx="3278160" cy="304560"/>
          </a:xfrm>
          <a:prstGeom prst="rect">
            <a:avLst/>
          </a:prstGeom>
          <a:noFill/>
          <a:ln>
            <a:noFill/>
          </a:ln>
        </p:spPr>
        <p:txBody>
          <a:bodyPr anchor="ctr"/>
          <a:p>
            <a:pPr algn="ctr">
              <a:lnSpc>
                <a:spcPct val="100000"/>
              </a:lnSpc>
            </a:pPr>
            <a:r>
              <a:rPr b="0" lang="en-US" sz="700" spc="-1" strike="noStrike">
                <a:solidFill>
                  <a:srgbClr val="8c8b8a"/>
                </a:solidFill>
                <a:latin typeface="Arial"/>
                <a:ea typeface="Arial"/>
              </a:rPr>
              <a:t>Copyright © 2018, 2013, 2008 Pearson Education, Inc. All Rights Reserved</a:t>
            </a:r>
            <a:endParaRPr b="0" lang="en-US" sz="700" spc="-1" strike="noStrike">
              <a:latin typeface="Times New Roman"/>
            </a:endParaRPr>
          </a:p>
        </p:txBody>
      </p:sp>
      <p:pic>
        <p:nvPicPr>
          <p:cNvPr id="188" name="Google Shape;344;p24" descr=""/>
          <p:cNvPicPr/>
          <p:nvPr/>
        </p:nvPicPr>
        <p:blipFill>
          <a:blip r:embed="rId2"/>
          <a:stretch/>
        </p:blipFill>
        <p:spPr>
          <a:xfrm>
            <a:off x="2619360" y="2619360"/>
            <a:ext cx="4819320" cy="2561760"/>
          </a:xfrm>
          <a:prstGeom prst="rect">
            <a:avLst/>
          </a:prstGeom>
          <a:ln>
            <a:noFill/>
          </a:ln>
        </p:spPr>
      </p:pic>
      <p:pic>
        <p:nvPicPr>
          <p:cNvPr id="189" name="Google Shape;345;p24" descr=""/>
          <p:cNvPicPr/>
          <p:nvPr/>
        </p:nvPicPr>
        <p:blipFill>
          <a:blip r:embed="rId3"/>
          <a:stretch/>
        </p:blipFill>
        <p:spPr>
          <a:xfrm>
            <a:off x="2171520" y="2619360"/>
            <a:ext cx="5714640" cy="2381040"/>
          </a:xfrm>
          <a:prstGeom prst="rect">
            <a:avLst/>
          </a:prstGeom>
          <a:ln>
            <a:noFill/>
          </a:ln>
        </p:spPr>
      </p:pic>
    </p:spTree>
  </p:cSld>
  <p:timing>
    <p:tnLst>
      <p:par>
        <p:cTn id="220" dur="indefinite" restart="never" nodeType="tmRoot">
          <p:childTnLst>
            <p:seq>
              <p:cTn id="221" dur="indefinite" nodeType="mainSeq">
                <p:childTnLst>
                  <p:par>
                    <p:cTn id="222" fill="hold">
                      <p:stCondLst>
                        <p:cond delay="indefinite"/>
                      </p:stCondLst>
                      <p:childTnLst>
                        <p:par>
                          <p:cTn id="223" fill="hold">
                            <p:stCondLst>
                              <p:cond delay="0"/>
                            </p:stCondLst>
                            <p:childTnLst>
                              <p:par>
                                <p:cTn id="224" nodeType="clickEffect" fill="hold" presetClass="entr" presetID="1">
                                  <p:stCondLst>
                                    <p:cond delay="0"/>
                                  </p:stCondLst>
                                  <p:childTnLst>
                                    <p:set>
                                      <p:cBhvr>
                                        <p:cTn id="225" dur="1" fill="hold">
                                          <p:stCondLst>
                                            <p:cond delay="0"/>
                                          </p:stCondLst>
                                        </p:cTn>
                                        <p:tgtEl>
                                          <p:spTgt spid="188"/>
                                        </p:tgtEl>
                                        <p:attrNameLst>
                                          <p:attrName>style.visibility</p:attrName>
                                        </p:attrNameLst>
                                      </p:cBhvr>
                                      <p:to>
                                        <p:strVal val="visible"/>
                                      </p:to>
                                    </p:set>
                                  </p:childTnLst>
                                </p:cTn>
                              </p:par>
                              <p:par>
                                <p:cTn id="226" nodeType="withEffect" fill="hold" presetClass="exit" presetID="1">
                                  <p:stCondLst>
                                    <p:cond delay="0"/>
                                  </p:stCondLst>
                                  <p:childTnLst>
                                    <p:set>
                                      <p:cBhvr>
                                        <p:cTn id="227" dur="1" fill="hold">
                                          <p:stCondLst>
                                            <p:cond delay="0"/>
                                          </p:stCondLst>
                                        </p:cTn>
                                        <p:tgtEl>
                                          <p:spTgt spid="18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
          <p:cNvSpPr txBox="1"/>
          <p:nvPr/>
        </p:nvSpPr>
        <p:spPr>
          <a:xfrm>
            <a:off x="1219320" y="1371600"/>
            <a:ext cx="7619760" cy="4876560"/>
          </a:xfrm>
          <a:prstGeom prst="rect">
            <a:avLst/>
          </a:prstGeom>
          <a:noFill/>
          <a:ln>
            <a:noFill/>
          </a:ln>
        </p:spPr>
        <p:txBody>
          <a:bodyPr>
            <a:normAutofit/>
          </a:bodyPr>
          <a:p>
            <a:pPr marL="343080" indent="-342720">
              <a:lnSpc>
                <a:spcPct val="100000"/>
              </a:lnSpc>
            </a:pPr>
            <a:r>
              <a:rPr b="0" lang="en-US" sz="3000" spc="-1" strike="noStrike">
                <a:solidFill>
                  <a:srgbClr val="2f2b20"/>
                </a:solidFill>
                <a:latin typeface="Calibri"/>
                <a:ea typeface="Calibri"/>
              </a:rPr>
              <a:t>Some important distinctions:</a:t>
            </a:r>
            <a:endParaRPr b="0" lang="en-US" sz="3000" spc="-1" strike="noStrike">
              <a:solidFill>
                <a:srgbClr val="000000"/>
              </a:solidFill>
              <a:latin typeface="Arial"/>
            </a:endParaRPr>
          </a:p>
          <a:p>
            <a:pPr marL="343080" indent="-342720">
              <a:lnSpc>
                <a:spcPct val="100000"/>
              </a:lnSpc>
              <a:spcBef>
                <a:spcPts val="561"/>
              </a:spcBef>
              <a:buClr>
                <a:srgbClr val="a5a5a5"/>
              </a:buClr>
              <a:buFont typeface="Noto Sans Symbols"/>
              <a:buChar char="▪"/>
            </a:pPr>
            <a:r>
              <a:rPr b="0" lang="en-US" sz="2800" spc="-1" strike="noStrike">
                <a:solidFill>
                  <a:srgbClr val="2f2b20"/>
                </a:solidFill>
                <a:latin typeface="Calibri"/>
                <a:ea typeface="Calibri"/>
              </a:rPr>
              <a:t>Right, wrong, and okay</a:t>
            </a:r>
            <a:endParaRPr b="0" lang="en-US" sz="2800" spc="-1" strike="noStrike">
              <a:solidFill>
                <a:srgbClr val="000000"/>
              </a:solidFill>
              <a:latin typeface="Arial"/>
            </a:endParaRPr>
          </a:p>
          <a:p>
            <a:pPr marL="343080" indent="-342720">
              <a:lnSpc>
                <a:spcPct val="100000"/>
              </a:lnSpc>
              <a:spcBef>
                <a:spcPts val="561"/>
              </a:spcBef>
              <a:buClr>
                <a:srgbClr val="a5a5a5"/>
              </a:buClr>
              <a:buFont typeface="Noto Sans Symbols"/>
              <a:buChar char="▪"/>
            </a:pPr>
            <a:r>
              <a:rPr b="0" lang="en-US" sz="2800" spc="-1" strike="noStrike">
                <a:solidFill>
                  <a:srgbClr val="2f2b20"/>
                </a:solidFill>
                <a:latin typeface="Calibri"/>
                <a:ea typeface="Calibri"/>
              </a:rPr>
              <a:t>Distinguishing  wrong and harm</a:t>
            </a:r>
            <a:endParaRPr b="0" lang="en-US" sz="2800" spc="-1" strike="noStrike">
              <a:solidFill>
                <a:srgbClr val="000000"/>
              </a:solidFill>
              <a:latin typeface="Arial"/>
            </a:endParaRPr>
          </a:p>
          <a:p>
            <a:pPr marL="343080" indent="-342720">
              <a:lnSpc>
                <a:spcPct val="100000"/>
              </a:lnSpc>
              <a:spcBef>
                <a:spcPts val="561"/>
              </a:spcBef>
              <a:buClr>
                <a:srgbClr val="a5a5a5"/>
              </a:buClr>
              <a:buFont typeface="Noto Sans Symbols"/>
              <a:buChar char="▪"/>
            </a:pPr>
            <a:r>
              <a:rPr b="0" lang="en-US" sz="2800" spc="-1" strike="noStrike">
                <a:solidFill>
                  <a:srgbClr val="2f2b20"/>
                </a:solidFill>
                <a:latin typeface="Calibri"/>
                <a:ea typeface="Calibri"/>
              </a:rPr>
              <a:t>Separating goals from constraints</a:t>
            </a:r>
            <a:endParaRPr b="0" lang="en-US" sz="2800" spc="-1" strike="noStrike">
              <a:solidFill>
                <a:srgbClr val="000000"/>
              </a:solidFill>
              <a:latin typeface="Arial"/>
            </a:endParaRPr>
          </a:p>
          <a:p>
            <a:pPr marL="343080" indent="-342720">
              <a:lnSpc>
                <a:spcPct val="100000"/>
              </a:lnSpc>
              <a:spcBef>
                <a:spcPts val="561"/>
              </a:spcBef>
              <a:buClr>
                <a:srgbClr val="a5a5a5"/>
              </a:buClr>
              <a:buFont typeface="Noto Sans Symbols"/>
              <a:buChar char="▪"/>
            </a:pPr>
            <a:r>
              <a:rPr b="0" lang="en-US" sz="2800" spc="-1" strike="noStrike">
                <a:solidFill>
                  <a:srgbClr val="2f2b20"/>
                </a:solidFill>
                <a:latin typeface="Calibri"/>
                <a:ea typeface="Calibri"/>
              </a:rPr>
              <a:t>Personal preference and ethics</a:t>
            </a:r>
            <a:endParaRPr b="0" lang="en-US" sz="2800" spc="-1" strike="noStrike">
              <a:solidFill>
                <a:srgbClr val="000000"/>
              </a:solidFill>
              <a:latin typeface="Arial"/>
            </a:endParaRPr>
          </a:p>
          <a:p>
            <a:pPr marL="343080" indent="-342720">
              <a:lnSpc>
                <a:spcPct val="100000"/>
              </a:lnSpc>
              <a:spcBef>
                <a:spcPts val="561"/>
              </a:spcBef>
              <a:buClr>
                <a:srgbClr val="a5a5a5"/>
              </a:buClr>
              <a:buFont typeface="Noto Sans Symbols"/>
              <a:buChar char="▪"/>
            </a:pPr>
            <a:r>
              <a:rPr b="0" lang="en-US" sz="2800" spc="-1" strike="noStrike">
                <a:solidFill>
                  <a:srgbClr val="2f2b20"/>
                </a:solidFill>
                <a:latin typeface="Calibri"/>
                <a:ea typeface="Calibri"/>
              </a:rPr>
              <a:t>Law and ethics</a:t>
            </a:r>
            <a:endParaRPr b="0" lang="en-US" sz="2800" spc="-1" strike="noStrike">
              <a:solidFill>
                <a:srgbClr val="000000"/>
              </a:solidFill>
              <a:latin typeface="Arial"/>
            </a:endParaRPr>
          </a:p>
          <a:p>
            <a:pPr marL="343080" indent="-151920">
              <a:lnSpc>
                <a:spcPct val="100000"/>
              </a:lnSpc>
              <a:spcBef>
                <a:spcPts val="601"/>
              </a:spcBef>
            </a:pPr>
            <a:endParaRPr b="0" lang="en-US" sz="2800" spc="-1" strike="noStrike">
              <a:solidFill>
                <a:srgbClr val="000000"/>
              </a:solidFill>
              <a:latin typeface="Arial"/>
            </a:endParaRPr>
          </a:p>
        </p:txBody>
      </p:sp>
      <p:pic>
        <p:nvPicPr>
          <p:cNvPr id="191" name="Google Shape;362;p26" descr=""/>
          <p:cNvPicPr/>
          <p:nvPr/>
        </p:nvPicPr>
        <p:blipFill>
          <a:blip r:embed="rId1"/>
          <a:stretch/>
        </p:blipFill>
        <p:spPr>
          <a:xfrm>
            <a:off x="933480" y="182520"/>
            <a:ext cx="7540200" cy="1285560"/>
          </a:xfrm>
          <a:prstGeom prst="rect">
            <a:avLst/>
          </a:prstGeom>
          <a:ln>
            <a:noFill/>
          </a:ln>
          <a:effectLst>
            <a:outerShdw algn="ctr" blurRad="63500" dir="3179998" dist="33020" rotWithShape="0">
              <a:srgbClr val="000000">
                <a:alpha val="30000"/>
              </a:srgbClr>
            </a:outerShdw>
          </a:effectLst>
        </p:spPr>
      </p:pic>
      <p:sp>
        <p:nvSpPr>
          <p:cNvPr id="192" name="TextShape 2"/>
          <p:cNvSpPr txBox="1"/>
          <p:nvPr/>
        </p:nvSpPr>
        <p:spPr>
          <a:xfrm>
            <a:off x="5865480" y="6420600"/>
            <a:ext cx="3278160" cy="304560"/>
          </a:xfrm>
          <a:prstGeom prst="rect">
            <a:avLst/>
          </a:prstGeom>
          <a:noFill/>
          <a:ln>
            <a:noFill/>
          </a:ln>
        </p:spPr>
        <p:txBody>
          <a:bodyPr anchor="ctr"/>
          <a:p>
            <a:pPr algn="ctr">
              <a:lnSpc>
                <a:spcPct val="100000"/>
              </a:lnSpc>
            </a:pPr>
            <a:r>
              <a:rPr b="0" lang="en-US" sz="700" spc="-1" strike="noStrike">
                <a:solidFill>
                  <a:srgbClr val="8c8b8a"/>
                </a:solidFill>
                <a:latin typeface="Arial"/>
                <a:ea typeface="Arial"/>
              </a:rPr>
              <a:t>Copyright © 2018, 2013, 2008 Pearson Education, Inc. All Rights Reserved</a:t>
            </a:r>
            <a:endParaRPr b="0" lang="en-US" sz="700" spc="-1" strike="noStrike">
              <a:latin typeface="Times New Roman"/>
            </a:endParaRPr>
          </a:p>
        </p:txBody>
      </p:sp>
    </p:spTree>
  </p:cSld>
  <p:timing>
    <p:tnLst>
      <p:par>
        <p:cTn id="228" dur="indefinite" restart="never" nodeType="tmRoot">
          <p:childTnLst>
            <p:seq>
              <p:cTn id="229"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TextShape 1"/>
          <p:cNvSpPr txBox="1"/>
          <p:nvPr/>
        </p:nvSpPr>
        <p:spPr>
          <a:xfrm>
            <a:off x="1219320" y="228600"/>
            <a:ext cx="7162560" cy="1142640"/>
          </a:xfrm>
          <a:prstGeom prst="rect">
            <a:avLst/>
          </a:prstGeom>
          <a:noFill/>
          <a:ln>
            <a:noFill/>
          </a:ln>
        </p:spPr>
        <p:txBody>
          <a:bodyPr anchor="ctr"/>
          <a:p>
            <a:pPr>
              <a:lnSpc>
                <a:spcPct val="100000"/>
              </a:lnSpc>
            </a:pPr>
            <a:r>
              <a:rPr b="0" lang="en-US" sz="4200" spc="-1" strike="noStrike">
                <a:solidFill>
                  <a:srgbClr val="2f2b20"/>
                </a:solidFill>
                <a:latin typeface="Calibri"/>
                <a:ea typeface="Calibri"/>
              </a:rPr>
              <a:t>Homework</a:t>
            </a:r>
            <a:endParaRPr b="0" lang="en-US" sz="4200" spc="-1" strike="noStrike">
              <a:solidFill>
                <a:srgbClr val="000000"/>
              </a:solidFill>
              <a:latin typeface="Arial"/>
            </a:endParaRPr>
          </a:p>
        </p:txBody>
      </p:sp>
      <p:sp>
        <p:nvSpPr>
          <p:cNvPr id="194" name="TextShape 2"/>
          <p:cNvSpPr txBox="1"/>
          <p:nvPr/>
        </p:nvSpPr>
        <p:spPr>
          <a:xfrm>
            <a:off x="5865480" y="6420600"/>
            <a:ext cx="3278160" cy="304560"/>
          </a:xfrm>
          <a:prstGeom prst="rect">
            <a:avLst/>
          </a:prstGeom>
          <a:noFill/>
          <a:ln>
            <a:noFill/>
          </a:ln>
        </p:spPr>
        <p:txBody>
          <a:bodyPr anchor="ctr"/>
          <a:p>
            <a:pPr algn="ctr">
              <a:lnSpc>
                <a:spcPct val="100000"/>
              </a:lnSpc>
            </a:pPr>
            <a:r>
              <a:rPr b="0" lang="en-US" sz="700" spc="-1" strike="noStrike">
                <a:solidFill>
                  <a:srgbClr val="8c8b8a"/>
                </a:solidFill>
                <a:latin typeface="Arial"/>
                <a:ea typeface="Arial"/>
              </a:rPr>
              <a:t>Copyright © 2018, 2013, 2008 Pearson Education, Inc. All Rights Reserved</a:t>
            </a:r>
            <a:endParaRPr b="0" lang="en-US" sz="700" spc="-1" strike="noStrike">
              <a:latin typeface="Times New Roman"/>
            </a:endParaRPr>
          </a:p>
        </p:txBody>
      </p:sp>
      <p:sp>
        <p:nvSpPr>
          <p:cNvPr id="195" name="TextShape 3"/>
          <p:cNvSpPr txBox="1"/>
          <p:nvPr/>
        </p:nvSpPr>
        <p:spPr>
          <a:xfrm>
            <a:off x="1219320" y="1371600"/>
            <a:ext cx="7619760" cy="4876560"/>
          </a:xfrm>
          <a:prstGeom prst="rect">
            <a:avLst/>
          </a:prstGeom>
          <a:noFill/>
          <a:ln>
            <a:noFill/>
          </a:ln>
        </p:spPr>
        <p:txBody>
          <a:bodyPr/>
          <a:p>
            <a:pPr>
              <a:lnSpc>
                <a:spcPct val="80000"/>
              </a:lnSpc>
            </a:pPr>
            <a:r>
              <a:rPr b="0" lang="en-US" sz="2810" spc="-1" strike="noStrike">
                <a:solidFill>
                  <a:srgbClr val="2f2b20"/>
                </a:solidFill>
                <a:latin typeface="Calibri"/>
                <a:ea typeface="Calibri"/>
              </a:rPr>
              <a:t>Anser these  questions in a word document and submit it on Moodle by next Monday at 9 AM.</a:t>
            </a:r>
            <a:endParaRPr b="0" lang="en-US" sz="2810" spc="-1" strike="noStrike">
              <a:solidFill>
                <a:srgbClr val="000000"/>
              </a:solidFill>
              <a:latin typeface="Arial"/>
            </a:endParaRPr>
          </a:p>
          <a:p>
            <a:pPr>
              <a:lnSpc>
                <a:spcPct val="80000"/>
              </a:lnSpc>
              <a:spcBef>
                <a:spcPts val="510"/>
              </a:spcBef>
            </a:pPr>
            <a:endParaRPr b="0" lang="en-US" sz="2810" spc="-1" strike="noStrike">
              <a:solidFill>
                <a:srgbClr val="000000"/>
              </a:solidFill>
              <a:latin typeface="Arial"/>
            </a:endParaRPr>
          </a:p>
          <a:p>
            <a:pPr>
              <a:lnSpc>
                <a:spcPct val="80000"/>
              </a:lnSpc>
              <a:spcBef>
                <a:spcPts val="510"/>
              </a:spcBef>
            </a:pPr>
            <a:r>
              <a:rPr b="0" i="1" lang="en-US" sz="2550" spc="-1" strike="noStrike">
                <a:solidFill>
                  <a:srgbClr val="2f2b20"/>
                </a:solidFill>
                <a:latin typeface="Calibri"/>
                <a:ea typeface="Calibri"/>
              </a:rPr>
              <a:t>How will we react when we can go into a hospital for surgery performed entirely by a machine? Is there a point where it will be acceptable to accept machine surgeons over human ones? How about machine police?</a:t>
            </a:r>
            <a:endParaRPr b="0" lang="en-US" sz="2550" spc="-1" strike="noStrike">
              <a:solidFill>
                <a:srgbClr val="000000"/>
              </a:solidFill>
              <a:latin typeface="Arial"/>
            </a:endParaRPr>
          </a:p>
          <a:p>
            <a:pPr>
              <a:lnSpc>
                <a:spcPct val="80000"/>
              </a:lnSpc>
              <a:spcBef>
                <a:spcPts val="510"/>
              </a:spcBef>
            </a:pPr>
            <a:endParaRPr b="0" lang="en-US" sz="2550" spc="-1" strike="noStrike">
              <a:solidFill>
                <a:srgbClr val="000000"/>
              </a:solidFill>
              <a:latin typeface="Arial"/>
            </a:endParaRPr>
          </a:p>
          <a:p>
            <a:pPr>
              <a:lnSpc>
                <a:spcPct val="80000"/>
              </a:lnSpc>
              <a:spcBef>
                <a:spcPts val="510"/>
              </a:spcBef>
            </a:pPr>
            <a:r>
              <a:rPr b="0" i="1" lang="en-US" sz="2550" spc="-1" strike="noStrike">
                <a:solidFill>
                  <a:srgbClr val="2f2b20"/>
                </a:solidFill>
                <a:latin typeface="Calibri"/>
                <a:ea typeface="Calibri"/>
              </a:rPr>
              <a:t>How will we react when we can have a conversation and not know if we are conversing with a human or a machine? How would you feel if my email replies were mostly generated by an AI? Do we have a right to know whether we are conversing with a chat bot?</a:t>
            </a:r>
            <a:endParaRPr b="0" lang="en-US" sz="2550" spc="-1" strike="noStrike">
              <a:solidFill>
                <a:srgbClr val="000000"/>
              </a:solidFill>
              <a:latin typeface="Arial"/>
            </a:endParaRPr>
          </a:p>
          <a:p>
            <a:pPr>
              <a:lnSpc>
                <a:spcPct val="80000"/>
              </a:lnSpc>
              <a:spcBef>
                <a:spcPts val="510"/>
              </a:spcBef>
            </a:pPr>
            <a:endParaRPr b="0" lang="en-US" sz="2550" spc="-1" strike="noStrike">
              <a:solidFill>
                <a:srgbClr val="000000"/>
              </a:solidFill>
              <a:latin typeface="Arial"/>
            </a:endParaRPr>
          </a:p>
        </p:txBody>
      </p:sp>
    </p:spTree>
  </p:cSld>
  <p:timing>
    <p:tnLst>
      <p:par>
        <p:cTn id="230" dur="indefinite" restart="never" nodeType="tmRoot">
          <p:childTnLst>
            <p:seq>
              <p:cTn id="231"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1219320" y="762120"/>
            <a:ext cx="7619760" cy="4876560"/>
          </a:xfrm>
          <a:prstGeom prst="rect">
            <a:avLst/>
          </a:prstGeom>
          <a:noFill/>
          <a:ln>
            <a:noFill/>
          </a:ln>
        </p:spPr>
        <p:txBody>
          <a:bodyPr/>
          <a:p>
            <a:pPr>
              <a:lnSpc>
                <a:spcPct val="80000"/>
              </a:lnSpc>
              <a:spcBef>
                <a:spcPts val="510"/>
              </a:spcBef>
            </a:pPr>
            <a:r>
              <a:rPr b="0" i="1" lang="en-US" sz="2550" spc="-1" strike="noStrike">
                <a:solidFill>
                  <a:srgbClr val="2f2b20"/>
                </a:solidFill>
                <a:latin typeface="Calibri"/>
                <a:ea typeface="Calibri"/>
              </a:rPr>
              <a:t>How will we react when chips implanted in our brains enhance our memory with gigabytes of data and a search engine? What would be the implication of replicating our cognition for others?</a:t>
            </a:r>
            <a:endParaRPr b="0" lang="en-US" sz="2550" spc="-1" strike="noStrike">
              <a:solidFill>
                <a:srgbClr val="000000"/>
              </a:solidFill>
              <a:latin typeface="Arial"/>
            </a:endParaRPr>
          </a:p>
          <a:p>
            <a:pPr>
              <a:lnSpc>
                <a:spcPct val="80000"/>
              </a:lnSpc>
              <a:spcBef>
                <a:spcPts val="510"/>
              </a:spcBef>
            </a:pPr>
            <a:endParaRPr b="0" lang="en-US" sz="2550" spc="-1" strike="noStrike">
              <a:solidFill>
                <a:srgbClr val="000000"/>
              </a:solidFill>
              <a:latin typeface="Arial"/>
            </a:endParaRPr>
          </a:p>
          <a:p>
            <a:pPr>
              <a:lnSpc>
                <a:spcPct val="80000"/>
              </a:lnSpc>
              <a:spcBef>
                <a:spcPts val="510"/>
              </a:spcBef>
            </a:pPr>
            <a:r>
              <a:rPr b="0" i="1" lang="en-US" sz="2550" spc="-1" strike="noStrike">
                <a:solidFill>
                  <a:srgbClr val="2f2b20"/>
                </a:solidFill>
                <a:latin typeface="Calibri"/>
                <a:ea typeface="Calibri"/>
              </a:rPr>
              <a:t>Look up Hegelian Dialectics (just the first few paragraphs of </a:t>
            </a:r>
            <a:r>
              <a:rPr b="0" lang="en-US" sz="1100" spc="-1" strike="noStrike" u="sng">
                <a:solidFill>
                  <a:srgbClr val="d25814"/>
                </a:solidFill>
                <a:uFillTx/>
                <a:latin typeface="Arial"/>
                <a:ea typeface="Arial"/>
                <a:hlinkClick r:id="rId1"/>
              </a:rPr>
              <a:t>https://plato.stanford.edu/entries/hegel-dialectics/</a:t>
            </a:r>
            <a:r>
              <a:rPr b="0" i="1" lang="en-US" sz="2550" spc="-1" strike="noStrike">
                <a:solidFill>
                  <a:srgbClr val="2f2b20"/>
                </a:solidFill>
                <a:latin typeface="Calibri"/>
                <a:ea typeface="Calibri"/>
              </a:rPr>
              <a:t>). How can a dialectic approach to ethics help? Can a dialectic approach help resolve the tensions between different strains of thought, i.e. deontology vs utilitarianism?</a:t>
            </a:r>
            <a:endParaRPr b="0" lang="en-US" sz="2550" spc="-1" strike="noStrike">
              <a:solidFill>
                <a:srgbClr val="000000"/>
              </a:solidFill>
              <a:latin typeface="Arial"/>
            </a:endParaRPr>
          </a:p>
          <a:p>
            <a:pPr>
              <a:lnSpc>
                <a:spcPct val="80000"/>
              </a:lnSpc>
              <a:spcBef>
                <a:spcPts val="510"/>
              </a:spcBef>
            </a:pPr>
            <a:endParaRPr b="0" lang="en-US" sz="2550" spc="-1" strike="noStrike">
              <a:solidFill>
                <a:srgbClr val="000000"/>
              </a:solidFill>
              <a:latin typeface="Arial"/>
            </a:endParaRPr>
          </a:p>
          <a:p>
            <a:pPr>
              <a:lnSpc>
                <a:spcPct val="80000"/>
              </a:lnSpc>
              <a:spcBef>
                <a:spcPts val="510"/>
              </a:spcBef>
            </a:pPr>
            <a:r>
              <a:rPr b="0" i="1" lang="en-US" sz="2550" spc="-1" strike="noStrike">
                <a:solidFill>
                  <a:srgbClr val="2f2b20"/>
                </a:solidFill>
                <a:latin typeface="Calibri"/>
                <a:ea typeface="Calibri"/>
              </a:rPr>
              <a:t>Which of a deontologist or consequentialist approach better explains why I shouldn’t drive on the right side of the road in the United Kingdom?</a:t>
            </a:r>
            <a:endParaRPr b="0" lang="en-US" sz="2550" spc="-1" strike="noStrike">
              <a:solidFill>
                <a:srgbClr val="000000"/>
              </a:solidFill>
              <a:latin typeface="Arial"/>
            </a:endParaRPr>
          </a:p>
        </p:txBody>
      </p:sp>
    </p:spTree>
  </p:cSld>
  <p:timing>
    <p:tnLst>
      <p:par>
        <p:cTn id="232" dur="indefinite" restart="never" nodeType="tmRoot">
          <p:childTnLst>
            <p:seq>
              <p:cTn id="233"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 name="Google Shape;96;g94737b547f_0_47" descr=""/>
          <p:cNvPicPr/>
          <p:nvPr/>
        </p:nvPicPr>
        <p:blipFill>
          <a:blip r:embed="rId1"/>
          <a:stretch/>
        </p:blipFill>
        <p:spPr>
          <a:xfrm>
            <a:off x="3071880" y="1414440"/>
            <a:ext cx="2999880" cy="402876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1143000" y="1371600"/>
            <a:ext cx="7619760" cy="4876560"/>
          </a:xfrm>
          <a:prstGeom prst="rect">
            <a:avLst/>
          </a:prstGeom>
          <a:noFill/>
          <a:ln>
            <a:noFill/>
          </a:ln>
        </p:spPr>
        <p:txBody>
          <a:bodyPr>
            <a:normAutofit/>
          </a:bodyPr>
          <a:p>
            <a:pPr>
              <a:lnSpc>
                <a:spcPct val="90000"/>
              </a:lnSpc>
            </a:pPr>
            <a:r>
              <a:rPr b="0" lang="en-US" sz="3000" spc="-1" strike="noStrike">
                <a:solidFill>
                  <a:srgbClr val="2f2b20"/>
                </a:solidFill>
                <a:latin typeface="Calibri"/>
                <a:ea typeface="Calibri"/>
              </a:rPr>
              <a:t>E-commerce </a:t>
            </a:r>
            <a:endParaRPr b="0" lang="en-US" sz="3000" spc="-1" strike="noStrike">
              <a:solidFill>
                <a:srgbClr val="000000"/>
              </a:solidFill>
              <a:latin typeface="Arial"/>
            </a:endParaRPr>
          </a:p>
          <a:p>
            <a:pPr marL="343080" indent="-342720">
              <a:lnSpc>
                <a:spcPct val="90000"/>
              </a:lnSpc>
              <a:spcBef>
                <a:spcPts val="561"/>
              </a:spcBef>
              <a:buClr>
                <a:srgbClr val="a5a5a5"/>
              </a:buClr>
              <a:buFont typeface="Noto Sans Symbols"/>
              <a:buChar char="▪"/>
            </a:pPr>
            <a:r>
              <a:rPr b="0" lang="en-US" sz="2800" spc="-1" strike="noStrike" u="sng">
                <a:solidFill>
                  <a:srgbClr val="d25814"/>
                </a:solidFill>
                <a:uFillTx/>
                <a:latin typeface="Calibri"/>
                <a:ea typeface="Calibri"/>
                <a:hlinkClick r:id="rId1"/>
              </a:rPr>
              <a:t>Amazon.com</a:t>
            </a:r>
            <a:r>
              <a:rPr b="0" lang="en-US" sz="2800" spc="-1" strike="noStrike">
                <a:solidFill>
                  <a:srgbClr val="2f2b20"/>
                </a:solidFill>
                <a:latin typeface="Calibri"/>
                <a:ea typeface="Calibri"/>
              </a:rPr>
              <a:t> started in 1994 selling books on the Web. It has grown to be one of the most popular, reliable, and user-friendly commercial sites.</a:t>
            </a:r>
            <a:endParaRPr b="0" lang="en-US" sz="2800" spc="-1" strike="noStrike">
              <a:solidFill>
                <a:srgbClr val="000000"/>
              </a:solidFill>
              <a:latin typeface="Arial"/>
            </a:endParaRPr>
          </a:p>
          <a:p>
            <a:pPr marL="343080" indent="-342720">
              <a:lnSpc>
                <a:spcPct val="80000"/>
              </a:lnSpc>
              <a:spcBef>
                <a:spcPts val="561"/>
              </a:spcBef>
              <a:buClr>
                <a:srgbClr val="a5a5a5"/>
              </a:buClr>
              <a:buFont typeface="Noto Sans Symbols"/>
              <a:buChar char="▪"/>
            </a:pPr>
            <a:r>
              <a:rPr b="0" lang="en-US" sz="2800" spc="-1" strike="noStrike" u="sng">
                <a:solidFill>
                  <a:srgbClr val="d25814"/>
                </a:solidFill>
                <a:uFillTx/>
                <a:latin typeface="Calibri"/>
                <a:ea typeface="Calibri"/>
                <a:hlinkClick r:id="rId2"/>
              </a:rPr>
              <a:t>eBay.com</a:t>
            </a:r>
            <a:r>
              <a:rPr b="0" lang="en-US" sz="2800" spc="-1" strike="noStrike">
                <a:solidFill>
                  <a:srgbClr val="2f2b20"/>
                </a:solidFill>
                <a:latin typeface="Calibri"/>
                <a:ea typeface="Calibri"/>
              </a:rPr>
              <a:t> facilitates online auctions.</a:t>
            </a:r>
            <a:endParaRPr b="0" lang="en-US" sz="2800" spc="-1" strike="noStrike">
              <a:solidFill>
                <a:srgbClr val="000000"/>
              </a:solidFill>
              <a:latin typeface="Arial"/>
            </a:endParaRPr>
          </a:p>
          <a:p>
            <a:pPr marL="343080" indent="-342720">
              <a:lnSpc>
                <a:spcPct val="80000"/>
              </a:lnSpc>
              <a:spcBef>
                <a:spcPts val="561"/>
              </a:spcBef>
              <a:buClr>
                <a:srgbClr val="a5a5a5"/>
              </a:buClr>
              <a:buFont typeface="Noto Sans Symbols"/>
              <a:buChar char="▪"/>
            </a:pPr>
            <a:r>
              <a:rPr b="0" lang="en-US" sz="2800" spc="-1" strike="noStrike">
                <a:solidFill>
                  <a:srgbClr val="2f2b20"/>
                </a:solidFill>
                <a:latin typeface="Calibri"/>
                <a:ea typeface="Calibri"/>
              </a:rPr>
              <a:t>Traditional brick-and-mortar business have established Web sites.</a:t>
            </a:r>
            <a:endParaRPr b="0" lang="en-US" sz="2800" spc="-1" strike="noStrike">
              <a:solidFill>
                <a:srgbClr val="000000"/>
              </a:solidFill>
              <a:latin typeface="Arial"/>
            </a:endParaRPr>
          </a:p>
          <a:p>
            <a:pPr marL="343080" indent="-342720">
              <a:lnSpc>
                <a:spcPct val="80000"/>
              </a:lnSpc>
              <a:spcBef>
                <a:spcPts val="561"/>
              </a:spcBef>
              <a:buClr>
                <a:srgbClr val="a5a5a5"/>
              </a:buClr>
              <a:buFont typeface="Noto Sans Symbols"/>
              <a:buChar char="▪"/>
            </a:pPr>
            <a:r>
              <a:rPr b="0" lang="en-US" sz="2800" spc="-1" strike="noStrike">
                <a:solidFill>
                  <a:srgbClr val="2f2b20"/>
                </a:solidFill>
                <a:latin typeface="Calibri"/>
                <a:ea typeface="Calibri"/>
              </a:rPr>
              <a:t>Online sales in the United States now total hundreds of billions of dollars a year.</a:t>
            </a:r>
            <a:endParaRPr b="0" lang="en-US" sz="2800" spc="-1" strike="noStrike">
              <a:solidFill>
                <a:srgbClr val="000000"/>
              </a:solidFill>
              <a:latin typeface="Arial"/>
            </a:endParaRPr>
          </a:p>
          <a:p>
            <a:pPr marL="343080" indent="-342720">
              <a:lnSpc>
                <a:spcPct val="80000"/>
              </a:lnSpc>
              <a:spcBef>
                <a:spcPts val="561"/>
              </a:spcBef>
              <a:buClr>
                <a:srgbClr val="a5a5a5"/>
              </a:buClr>
              <a:buFont typeface="Noto Sans Symbols"/>
              <a:buChar char="▪"/>
            </a:pPr>
            <a:r>
              <a:rPr b="0" lang="en-US" sz="2800" spc="-1" strike="noStrike">
                <a:solidFill>
                  <a:srgbClr val="2f2b20"/>
                </a:solidFill>
                <a:latin typeface="Calibri"/>
                <a:ea typeface="Calibri"/>
              </a:rPr>
              <a:t>Sellers can sell directly to buyers, resulting in a peer-to-peer economy.</a:t>
            </a:r>
            <a:endParaRPr b="0" lang="en-US" sz="2800" spc="-1" strike="noStrike">
              <a:solidFill>
                <a:srgbClr val="000000"/>
              </a:solidFill>
              <a:latin typeface="Arial"/>
            </a:endParaRPr>
          </a:p>
        </p:txBody>
      </p:sp>
      <p:sp>
        <p:nvSpPr>
          <p:cNvPr id="99" name="TextShape 2"/>
          <p:cNvSpPr txBox="1"/>
          <p:nvPr/>
        </p:nvSpPr>
        <p:spPr>
          <a:xfrm>
            <a:off x="5865480" y="6420600"/>
            <a:ext cx="3278160" cy="304560"/>
          </a:xfrm>
          <a:prstGeom prst="rect">
            <a:avLst/>
          </a:prstGeom>
          <a:noFill/>
          <a:ln>
            <a:noFill/>
          </a:ln>
        </p:spPr>
        <p:txBody>
          <a:bodyPr anchor="ctr"/>
          <a:p>
            <a:pPr algn="ctr">
              <a:lnSpc>
                <a:spcPct val="100000"/>
              </a:lnSpc>
            </a:pPr>
            <a:r>
              <a:rPr b="0" lang="en-US" sz="700" spc="-1" strike="noStrike">
                <a:solidFill>
                  <a:srgbClr val="8c8b8a"/>
                </a:solidFill>
                <a:latin typeface="Arial"/>
                <a:ea typeface="Arial"/>
              </a:rPr>
              <a:t>Copyright © 2018, 2013, 2008 Pearson Education, Inc. All Rights Reserved</a:t>
            </a:r>
            <a:endParaRPr b="0" lang="en-US" sz="700" spc="-1" strike="noStrike">
              <a:latin typeface="Times New Roman"/>
            </a:endParaRPr>
          </a:p>
        </p:txBody>
      </p:sp>
      <p:pic>
        <p:nvPicPr>
          <p:cNvPr id="100" name="Google Shape;105;p2" descr=""/>
          <p:cNvPicPr/>
          <p:nvPr/>
        </p:nvPicPr>
        <p:blipFill>
          <a:blip r:embed="rId3"/>
          <a:stretch/>
        </p:blipFill>
        <p:spPr>
          <a:xfrm>
            <a:off x="817560" y="182520"/>
            <a:ext cx="8429400" cy="1285560"/>
          </a:xfrm>
          <a:prstGeom prst="rect">
            <a:avLst/>
          </a:prstGeom>
          <a:ln>
            <a:noFill/>
          </a:ln>
          <a:effectLst>
            <a:outerShdw algn="ctr" blurRad="63500" dir="3179998" dist="33020" rotWithShape="0">
              <a:srgbClr val="000000">
                <a:alpha val="30000"/>
              </a:srgbClr>
            </a:outerShdw>
          </a:effectLst>
        </p:spPr>
      </p:pic>
    </p:spTree>
  </p:cSld>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9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1">
                                  <p:stCondLst>
                                    <p:cond delay="0"/>
                                  </p:stCondLst>
                                  <p:childTnLst>
                                    <p:set>
                                      <p:cBhvr>
                                        <p:cTn id="16" dur="1" fill="hold">
                                          <p:stCondLst>
                                            <p:cond delay="0"/>
                                          </p:stCondLst>
                                        </p:cTn>
                                        <p:tgtEl>
                                          <p:spTgt spid="9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9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9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98">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98">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98">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TextShape 1"/>
          <p:cNvSpPr txBox="1"/>
          <p:nvPr/>
        </p:nvSpPr>
        <p:spPr>
          <a:xfrm>
            <a:off x="1143000" y="1371600"/>
            <a:ext cx="7619760" cy="4876560"/>
          </a:xfrm>
          <a:prstGeom prst="rect">
            <a:avLst/>
          </a:prstGeom>
          <a:noFill/>
          <a:ln>
            <a:noFill/>
          </a:ln>
        </p:spPr>
        <p:txBody>
          <a:bodyPr>
            <a:normAutofit/>
          </a:bodyPr>
          <a:p>
            <a:pPr>
              <a:lnSpc>
                <a:spcPct val="100000"/>
              </a:lnSpc>
            </a:pPr>
            <a:r>
              <a:rPr b="0" lang="en-US" sz="3000" spc="-1" strike="noStrike">
                <a:solidFill>
                  <a:srgbClr val="2f2b20"/>
                </a:solidFill>
                <a:latin typeface="Calibri"/>
                <a:ea typeface="Calibri"/>
              </a:rPr>
              <a:t>E-commerce and trust concerns</a:t>
            </a:r>
            <a:endParaRPr b="0" lang="en-US" sz="3000" spc="-1" strike="noStrike">
              <a:solidFill>
                <a:srgbClr val="000000"/>
              </a:solidFill>
              <a:latin typeface="Arial"/>
            </a:endParaRPr>
          </a:p>
          <a:p>
            <a:pPr marL="343080" indent="-342720">
              <a:lnSpc>
                <a:spcPct val="90000"/>
              </a:lnSpc>
              <a:spcBef>
                <a:spcPts val="561"/>
              </a:spcBef>
              <a:buClr>
                <a:srgbClr val="a5a5a5"/>
              </a:buClr>
              <a:buFont typeface="Noto Sans Symbols"/>
              <a:buChar char="▪"/>
            </a:pPr>
            <a:r>
              <a:rPr b="0" lang="en-US" sz="2800" spc="-1" strike="noStrike">
                <a:solidFill>
                  <a:srgbClr val="2f2b20"/>
                </a:solidFill>
                <a:latin typeface="Calibri"/>
                <a:ea typeface="Calibri"/>
              </a:rPr>
              <a:t>People were reluctant to provide credit card information to make online purchases, so </a:t>
            </a:r>
            <a:r>
              <a:rPr b="0" lang="en-US" sz="2800" spc="-1" strike="noStrike" u="sng">
                <a:solidFill>
                  <a:srgbClr val="d25814"/>
                </a:solidFill>
                <a:uFillTx/>
                <a:latin typeface="Calibri"/>
                <a:ea typeface="Calibri"/>
                <a:hlinkClick r:id="rId1"/>
              </a:rPr>
              <a:t>PayPal.com</a:t>
            </a:r>
            <a:r>
              <a:rPr b="0" lang="en-US" sz="2800" spc="-1" strike="noStrike">
                <a:solidFill>
                  <a:srgbClr val="2f2b20"/>
                </a:solidFill>
                <a:latin typeface="Calibri"/>
                <a:ea typeface="Calibri"/>
              </a:rPr>
              <a:t> grew out of need for trusted intermediary to handle payments. </a:t>
            </a:r>
            <a:endParaRPr b="0" lang="en-US" sz="2800" spc="-1" strike="noStrike">
              <a:solidFill>
                <a:srgbClr val="000000"/>
              </a:solidFill>
              <a:latin typeface="Arial"/>
            </a:endParaRPr>
          </a:p>
          <a:p>
            <a:pPr marL="343080" indent="-342720">
              <a:lnSpc>
                <a:spcPct val="90000"/>
              </a:lnSpc>
              <a:spcBef>
                <a:spcPts val="561"/>
              </a:spcBef>
              <a:buClr>
                <a:srgbClr val="a5a5a5"/>
              </a:buClr>
              <a:buFont typeface="Noto Sans Symbols"/>
              <a:buChar char="▪"/>
            </a:pPr>
            <a:r>
              <a:rPr b="0" lang="en-US" sz="2800" spc="-1" strike="noStrike">
                <a:solidFill>
                  <a:srgbClr val="2f2b20"/>
                </a:solidFill>
                <a:latin typeface="Calibri"/>
                <a:ea typeface="Calibri"/>
              </a:rPr>
              <a:t>Encryption and secure servers made payments safer.</a:t>
            </a:r>
            <a:endParaRPr b="0" lang="en-US" sz="2800" spc="-1" strike="noStrike">
              <a:solidFill>
                <a:srgbClr val="000000"/>
              </a:solidFill>
              <a:latin typeface="Arial"/>
            </a:endParaRPr>
          </a:p>
          <a:p>
            <a:pPr marL="343080" indent="-342720">
              <a:lnSpc>
                <a:spcPct val="90000"/>
              </a:lnSpc>
              <a:spcBef>
                <a:spcPts val="561"/>
              </a:spcBef>
              <a:buClr>
                <a:srgbClr val="a5a5a5"/>
              </a:buClr>
              <a:buFont typeface="Noto Sans Symbols"/>
              <a:buChar char="▪"/>
            </a:pPr>
            <a:r>
              <a:rPr b="0" lang="en-US" sz="2800" spc="-1" strike="noStrike">
                <a:solidFill>
                  <a:srgbClr val="2f2b20"/>
                </a:solidFill>
                <a:latin typeface="Calibri"/>
                <a:ea typeface="Calibri"/>
              </a:rPr>
              <a:t>The Better Business Bureau established a Web site to help consumers see if others have complained about a business.</a:t>
            </a:r>
            <a:endParaRPr b="0" lang="en-US" sz="2800" spc="-1" strike="noStrike">
              <a:solidFill>
                <a:srgbClr val="000000"/>
              </a:solidFill>
              <a:latin typeface="Arial"/>
            </a:endParaRPr>
          </a:p>
          <a:p>
            <a:pPr marL="343080" indent="-342720">
              <a:lnSpc>
                <a:spcPct val="90000"/>
              </a:lnSpc>
              <a:spcBef>
                <a:spcPts val="561"/>
              </a:spcBef>
              <a:buClr>
                <a:srgbClr val="a5a5a5"/>
              </a:buClr>
              <a:buFont typeface="Noto Sans Symbols"/>
              <a:buChar char="▪"/>
            </a:pPr>
            <a:r>
              <a:rPr b="0" lang="en-US" sz="2800" spc="-1" strike="noStrike">
                <a:solidFill>
                  <a:srgbClr val="2f2b20"/>
                </a:solidFill>
                <a:latin typeface="Calibri"/>
              </a:rPr>
              <a:t> </a:t>
            </a:r>
            <a:endParaRPr b="0" lang="en-US" sz="2800" spc="-1" strike="noStrike">
              <a:solidFill>
                <a:srgbClr val="000000"/>
              </a:solidFill>
              <a:latin typeface="Arial"/>
            </a:endParaRPr>
          </a:p>
        </p:txBody>
      </p:sp>
      <p:pic>
        <p:nvPicPr>
          <p:cNvPr id="102" name="Google Shape;113;p3" descr=""/>
          <p:cNvPicPr/>
          <p:nvPr/>
        </p:nvPicPr>
        <p:blipFill>
          <a:blip r:embed="rId2"/>
          <a:stretch/>
        </p:blipFill>
        <p:spPr>
          <a:xfrm>
            <a:off x="817560" y="182520"/>
            <a:ext cx="8429400" cy="1285560"/>
          </a:xfrm>
          <a:prstGeom prst="rect">
            <a:avLst/>
          </a:prstGeom>
          <a:ln>
            <a:noFill/>
          </a:ln>
          <a:effectLst>
            <a:outerShdw algn="ctr" blurRad="63500" dir="3179998" dist="33020" rotWithShape="0">
              <a:srgbClr val="000000">
                <a:alpha val="30000"/>
              </a:srgbClr>
            </a:outerShdw>
          </a:effectLst>
        </p:spPr>
      </p:pic>
      <p:sp>
        <p:nvSpPr>
          <p:cNvPr id="103" name="TextShape 2"/>
          <p:cNvSpPr txBox="1"/>
          <p:nvPr/>
        </p:nvSpPr>
        <p:spPr>
          <a:xfrm>
            <a:off x="5865480" y="6420600"/>
            <a:ext cx="3278160" cy="304560"/>
          </a:xfrm>
          <a:prstGeom prst="rect">
            <a:avLst/>
          </a:prstGeom>
          <a:noFill/>
          <a:ln>
            <a:noFill/>
          </a:ln>
        </p:spPr>
        <p:txBody>
          <a:bodyPr anchor="ctr"/>
          <a:p>
            <a:pPr algn="ctr">
              <a:lnSpc>
                <a:spcPct val="100000"/>
              </a:lnSpc>
            </a:pPr>
            <a:r>
              <a:rPr b="0" lang="en-US" sz="700" spc="-1" strike="noStrike">
                <a:solidFill>
                  <a:srgbClr val="8c8b8a"/>
                </a:solidFill>
                <a:latin typeface="Arial"/>
                <a:ea typeface="Arial"/>
              </a:rPr>
              <a:t>Copyright © 2018, 2013, 2008 Pearson Education, Inc. All Rights Reserved</a:t>
            </a:r>
            <a:endParaRPr b="0" lang="en-US" sz="700" spc="-1" strike="noStrike">
              <a:latin typeface="Times New Roman"/>
            </a:endParaRPr>
          </a:p>
        </p:txBody>
      </p:sp>
    </p:spTree>
  </p:cSld>
  <p:timing>
    <p:tnLst>
      <p:par>
        <p:cTn id="37" dur="indefinite" restart="never" nodeType="tmRoot">
          <p:childTnLst>
            <p:seq>
              <p:cTn id="38" dur="indefinite" nodeType="mainSeq">
                <p:childTnLst>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101">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01">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101">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101">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101">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1143000" y="1371600"/>
            <a:ext cx="7848360" cy="4876560"/>
          </a:xfrm>
          <a:prstGeom prst="rect">
            <a:avLst/>
          </a:prstGeom>
          <a:noFill/>
          <a:ln>
            <a:noFill/>
          </a:ln>
        </p:spPr>
        <p:txBody>
          <a:bodyPr>
            <a:normAutofit/>
          </a:bodyPr>
          <a:p>
            <a:pPr>
              <a:lnSpc>
                <a:spcPct val="100000"/>
              </a:lnSpc>
            </a:pPr>
            <a:r>
              <a:rPr b="0" lang="en-US" sz="3000" spc="-1" strike="noStrike">
                <a:solidFill>
                  <a:srgbClr val="2f2b20"/>
                </a:solidFill>
                <a:latin typeface="Calibri"/>
                <a:ea typeface="Calibri"/>
              </a:rPr>
              <a:t>Free stuff</a:t>
            </a:r>
            <a:endParaRPr b="0" lang="en-US" sz="3000" spc="-1" strike="noStrike">
              <a:solidFill>
                <a:srgbClr val="000000"/>
              </a:solidFill>
              <a:latin typeface="Arial"/>
            </a:endParaRPr>
          </a:p>
          <a:p>
            <a:pPr marL="343080" indent="-342720">
              <a:lnSpc>
                <a:spcPct val="100000"/>
              </a:lnSpc>
              <a:spcBef>
                <a:spcPts val="561"/>
              </a:spcBef>
              <a:buClr>
                <a:srgbClr val="a5a5a5"/>
              </a:buClr>
              <a:buFont typeface="Noto Sans Symbols"/>
              <a:buChar char="▪"/>
            </a:pPr>
            <a:r>
              <a:rPr b="0" lang="en-US" sz="2800" spc="-1" strike="noStrike">
                <a:solidFill>
                  <a:srgbClr val="2f2b20"/>
                </a:solidFill>
                <a:latin typeface="Calibri"/>
                <a:ea typeface="Calibri"/>
              </a:rPr>
              <a:t>Advertising pays for many free sites and services, but not all. </a:t>
            </a:r>
            <a:endParaRPr b="0" lang="en-US" sz="2800" spc="-1" strike="noStrike">
              <a:solidFill>
                <a:srgbClr val="000000"/>
              </a:solidFill>
              <a:latin typeface="Arial"/>
            </a:endParaRPr>
          </a:p>
          <a:p>
            <a:pPr marL="343080" indent="-342720">
              <a:lnSpc>
                <a:spcPct val="100000"/>
              </a:lnSpc>
              <a:spcBef>
                <a:spcPts val="561"/>
              </a:spcBef>
              <a:buClr>
                <a:srgbClr val="a5a5a5"/>
              </a:buClr>
              <a:buFont typeface="Noto Sans Symbols"/>
              <a:buChar char="▪"/>
            </a:pPr>
            <a:r>
              <a:rPr b="0" lang="en-US" sz="2800" spc="-1" strike="noStrike">
                <a:solidFill>
                  <a:srgbClr val="2f2b20"/>
                </a:solidFill>
                <a:latin typeface="Calibri"/>
                <a:ea typeface="Calibri"/>
              </a:rPr>
              <a:t>Wikipedia funded through donations.</a:t>
            </a:r>
            <a:endParaRPr b="0" lang="en-US" sz="2800" spc="-1" strike="noStrike">
              <a:solidFill>
                <a:srgbClr val="000000"/>
              </a:solidFill>
              <a:latin typeface="Arial"/>
            </a:endParaRPr>
          </a:p>
          <a:p>
            <a:pPr marL="343080" indent="-342720">
              <a:lnSpc>
                <a:spcPct val="100000"/>
              </a:lnSpc>
              <a:spcBef>
                <a:spcPts val="561"/>
              </a:spcBef>
              <a:buClr>
                <a:srgbClr val="a5a5a5"/>
              </a:buClr>
              <a:buFont typeface="Noto Sans Symbols"/>
              <a:buChar char="▪"/>
            </a:pPr>
            <a:r>
              <a:rPr b="0" lang="en-US" sz="2800" spc="-1" strike="noStrike">
                <a:solidFill>
                  <a:srgbClr val="2f2b20"/>
                </a:solidFill>
                <a:latin typeface="Calibri"/>
                <a:ea typeface="Calibri"/>
              </a:rPr>
              <a:t>Businesses provide some services for good public relations and as a marketing tool.</a:t>
            </a:r>
            <a:endParaRPr b="0" lang="en-US" sz="2800" spc="-1" strike="noStrike">
              <a:solidFill>
                <a:srgbClr val="000000"/>
              </a:solidFill>
              <a:latin typeface="Arial"/>
            </a:endParaRPr>
          </a:p>
          <a:p>
            <a:pPr marL="343080" indent="-342720">
              <a:lnSpc>
                <a:spcPct val="100000"/>
              </a:lnSpc>
              <a:spcBef>
                <a:spcPts val="561"/>
              </a:spcBef>
              <a:buClr>
                <a:srgbClr val="a5a5a5"/>
              </a:buClr>
              <a:buFont typeface="Noto Sans Symbols"/>
              <a:buChar char="▪"/>
            </a:pPr>
            <a:r>
              <a:rPr b="0" lang="en-US" sz="2800" spc="-1" strike="noStrike">
                <a:solidFill>
                  <a:srgbClr val="2f2b20"/>
                </a:solidFill>
                <a:latin typeface="Calibri"/>
                <a:ea typeface="Calibri"/>
              </a:rPr>
              <a:t>Generosity and public service flourish on the Web. Many people share their expertise just because they want to. </a:t>
            </a:r>
            <a:endParaRPr b="0" lang="en-US" sz="2800" spc="-1" strike="noStrike">
              <a:solidFill>
                <a:srgbClr val="000000"/>
              </a:solidFill>
              <a:latin typeface="Arial"/>
            </a:endParaRPr>
          </a:p>
          <a:p>
            <a:pPr marL="343080" indent="-342720">
              <a:lnSpc>
                <a:spcPct val="100000"/>
              </a:lnSpc>
              <a:spcBef>
                <a:spcPts val="561"/>
              </a:spcBef>
              <a:buClr>
                <a:srgbClr val="a5a5a5"/>
              </a:buClr>
              <a:buFont typeface="Noto Sans Symbols"/>
              <a:buChar char="▪"/>
            </a:pPr>
            <a:r>
              <a:rPr b="0" lang="en-US" sz="2800" spc="-1" strike="noStrike">
                <a:solidFill>
                  <a:srgbClr val="2f2b20"/>
                </a:solidFill>
                <a:latin typeface="Calibri"/>
              </a:rPr>
              <a:t> </a:t>
            </a:r>
            <a:endParaRPr b="0" lang="en-US" sz="2800" spc="-1" strike="noStrike">
              <a:solidFill>
                <a:srgbClr val="000000"/>
              </a:solidFill>
              <a:latin typeface="Arial"/>
            </a:endParaRPr>
          </a:p>
        </p:txBody>
      </p:sp>
      <p:pic>
        <p:nvPicPr>
          <p:cNvPr id="105" name="Google Shape;129;p5" descr=""/>
          <p:cNvPicPr/>
          <p:nvPr/>
        </p:nvPicPr>
        <p:blipFill>
          <a:blip r:embed="rId1"/>
          <a:stretch/>
        </p:blipFill>
        <p:spPr>
          <a:xfrm>
            <a:off x="817560" y="182520"/>
            <a:ext cx="8429400" cy="1285560"/>
          </a:xfrm>
          <a:prstGeom prst="rect">
            <a:avLst/>
          </a:prstGeom>
          <a:ln>
            <a:noFill/>
          </a:ln>
          <a:effectLst>
            <a:outerShdw algn="ctr" blurRad="63500" dir="3179998" dist="33020" rotWithShape="0">
              <a:srgbClr val="000000">
                <a:alpha val="30000"/>
              </a:srgbClr>
            </a:outerShdw>
          </a:effectLst>
        </p:spPr>
      </p:pic>
      <p:sp>
        <p:nvSpPr>
          <p:cNvPr id="106" name="TextShape 2"/>
          <p:cNvSpPr txBox="1"/>
          <p:nvPr/>
        </p:nvSpPr>
        <p:spPr>
          <a:xfrm>
            <a:off x="5865480" y="6420600"/>
            <a:ext cx="3278160" cy="304560"/>
          </a:xfrm>
          <a:prstGeom prst="rect">
            <a:avLst/>
          </a:prstGeom>
          <a:noFill/>
          <a:ln>
            <a:noFill/>
          </a:ln>
        </p:spPr>
        <p:txBody>
          <a:bodyPr anchor="ctr"/>
          <a:p>
            <a:pPr algn="ctr">
              <a:lnSpc>
                <a:spcPct val="100000"/>
              </a:lnSpc>
            </a:pPr>
            <a:r>
              <a:rPr b="0" lang="en-US" sz="700" spc="-1" strike="noStrike">
                <a:solidFill>
                  <a:srgbClr val="8c8b8a"/>
                </a:solidFill>
                <a:latin typeface="Arial"/>
                <a:ea typeface="Arial"/>
              </a:rPr>
              <a:t>Copyright © 2018, 2013, 2008 Pearson Education, Inc. All Rights Reserved</a:t>
            </a:r>
            <a:endParaRPr b="0" lang="en-US" sz="700" spc="-1" strike="noStrike">
              <a:latin typeface="Times New Roman"/>
            </a:endParaRPr>
          </a:p>
        </p:txBody>
      </p:sp>
    </p:spTree>
  </p:cSld>
  <p:timing>
    <p:tnLst>
      <p:par>
        <p:cTn id="59" dur="indefinite" restart="never" nodeType="tmRoot">
          <p:childTnLst>
            <p:seq>
              <p:cTn id="60" dur="indefinite" nodeType="mainSeq">
                <p:childTnLst>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104">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104">
                                            <p:txEl>
                                              <p:pRg st="1" end="1"/>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104">
                                            <p:txEl>
                                              <p:pRg st="2" end="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104">
                                            <p:txEl>
                                              <p:pRg st="3" end="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104">
                                            <p:txEl>
                                              <p:pRg st="4" end="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104">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extShape 1"/>
          <p:cNvSpPr txBox="1"/>
          <p:nvPr/>
        </p:nvSpPr>
        <p:spPr>
          <a:xfrm>
            <a:off x="1143000" y="1371600"/>
            <a:ext cx="7543440" cy="4876560"/>
          </a:xfrm>
          <a:prstGeom prst="rect">
            <a:avLst/>
          </a:prstGeom>
          <a:noFill/>
          <a:ln>
            <a:noFill/>
          </a:ln>
        </p:spPr>
        <p:txBody>
          <a:bodyPr>
            <a:normAutofit/>
          </a:bodyPr>
          <a:p>
            <a:pPr>
              <a:lnSpc>
                <a:spcPct val="100000"/>
              </a:lnSpc>
            </a:pPr>
            <a:r>
              <a:rPr b="0" lang="en-US" sz="3000" spc="-1" strike="noStrike">
                <a:solidFill>
                  <a:srgbClr val="2f2b20"/>
                </a:solidFill>
                <a:latin typeface="Calibri"/>
                <a:ea typeface="Calibri"/>
              </a:rPr>
              <a:t>Free stuff</a:t>
            </a:r>
            <a:endParaRPr b="0" lang="en-US" sz="3000" spc="-1" strike="noStrike">
              <a:solidFill>
                <a:srgbClr val="000000"/>
              </a:solidFill>
              <a:latin typeface="Arial"/>
            </a:endParaRPr>
          </a:p>
          <a:p>
            <a:pPr marL="343080" indent="-342720">
              <a:lnSpc>
                <a:spcPct val="100000"/>
              </a:lnSpc>
              <a:spcBef>
                <a:spcPts val="601"/>
              </a:spcBef>
              <a:buClr>
                <a:srgbClr val="a5a5a5"/>
              </a:buClr>
              <a:buFont typeface="Noto Sans Symbols"/>
              <a:buChar char="▪"/>
            </a:pPr>
            <a:r>
              <a:rPr b="0" lang="en-US" sz="3000" spc="-1" strike="noStrike">
                <a:solidFill>
                  <a:srgbClr val="2f2b20"/>
                </a:solidFill>
                <a:latin typeface="Calibri"/>
                <a:ea typeface="Calibri"/>
              </a:rPr>
              <a:t>In order for companies to earn ad revenue to fund multimillion-dollar services, many free sites collect information about our online activities and sell it to advertisers.  </a:t>
            </a:r>
            <a:endParaRPr b="0" lang="en-US" sz="3000" spc="-1" strike="noStrike">
              <a:solidFill>
                <a:srgbClr val="000000"/>
              </a:solidFill>
              <a:latin typeface="Arial"/>
            </a:endParaRPr>
          </a:p>
          <a:p>
            <a:pPr marL="343080" indent="-342720">
              <a:lnSpc>
                <a:spcPct val="100000"/>
              </a:lnSpc>
              <a:spcBef>
                <a:spcPts val="601"/>
              </a:spcBef>
              <a:buClr>
                <a:srgbClr val="a5a5a5"/>
              </a:buClr>
              <a:buFont typeface="Noto Sans Symbols"/>
              <a:buChar char="▪"/>
            </a:pPr>
            <a:r>
              <a:rPr b="0" lang="en-US" sz="3000" spc="-1" strike="noStrike">
                <a:solidFill>
                  <a:srgbClr val="2f2b20"/>
                </a:solidFill>
                <a:latin typeface="Calibri"/>
              </a:rPr>
              <a:t> </a:t>
            </a:r>
            <a:endParaRPr b="0" lang="en-US" sz="3000" spc="-1" strike="noStrike">
              <a:solidFill>
                <a:srgbClr val="000000"/>
              </a:solidFill>
              <a:latin typeface="Arial"/>
            </a:endParaRPr>
          </a:p>
        </p:txBody>
      </p:sp>
      <p:pic>
        <p:nvPicPr>
          <p:cNvPr id="108" name="Google Shape;138;p6" descr=""/>
          <p:cNvPicPr/>
          <p:nvPr/>
        </p:nvPicPr>
        <p:blipFill>
          <a:blip r:embed="rId1"/>
          <a:stretch/>
        </p:blipFill>
        <p:spPr>
          <a:xfrm>
            <a:off x="817560" y="182520"/>
            <a:ext cx="8429400" cy="1285560"/>
          </a:xfrm>
          <a:prstGeom prst="rect">
            <a:avLst/>
          </a:prstGeom>
          <a:ln>
            <a:noFill/>
          </a:ln>
          <a:effectLst>
            <a:outerShdw algn="ctr" blurRad="63500" dir="3179998" dist="33020" rotWithShape="0">
              <a:srgbClr val="000000">
                <a:alpha val="30000"/>
              </a:srgbClr>
            </a:outerShdw>
          </a:effectLst>
        </p:spPr>
      </p:pic>
      <p:sp>
        <p:nvSpPr>
          <p:cNvPr id="109" name="TextShape 2"/>
          <p:cNvSpPr txBox="1"/>
          <p:nvPr/>
        </p:nvSpPr>
        <p:spPr>
          <a:xfrm>
            <a:off x="5865480" y="6420600"/>
            <a:ext cx="3278160" cy="304560"/>
          </a:xfrm>
          <a:prstGeom prst="rect">
            <a:avLst/>
          </a:prstGeom>
          <a:noFill/>
          <a:ln>
            <a:noFill/>
          </a:ln>
        </p:spPr>
        <p:txBody>
          <a:bodyPr anchor="ctr"/>
          <a:p>
            <a:pPr algn="ctr">
              <a:lnSpc>
                <a:spcPct val="100000"/>
              </a:lnSpc>
            </a:pPr>
            <a:r>
              <a:rPr b="0" lang="en-US" sz="700" spc="-1" strike="noStrike">
                <a:solidFill>
                  <a:srgbClr val="8c8b8a"/>
                </a:solidFill>
                <a:latin typeface="Arial"/>
                <a:ea typeface="Arial"/>
              </a:rPr>
              <a:t>Copyright © 2018, 2013, 2008 Pearson Education, Inc. All Rights Reserved</a:t>
            </a:r>
            <a:endParaRPr b="0" lang="en-US" sz="700" spc="-1" strike="noStrike">
              <a:latin typeface="Times New Roman"/>
            </a:endParaRPr>
          </a:p>
        </p:txBody>
      </p:sp>
    </p:spTree>
  </p:cSld>
  <p:timing>
    <p:tnLst>
      <p:par>
        <p:cTn id="85" dur="indefinite" restart="never" nodeType="tmRoot">
          <p:childTnLst>
            <p:seq>
              <p:cTn id="86" dur="indefinite" nodeType="mainSeq">
                <p:childTnLst>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107">
                                            <p:txEl>
                                              <p:pRg st="0" end="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107">
                                            <p:txEl>
                                              <p:pRg st="1" end="1"/>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107">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extShape 1"/>
          <p:cNvSpPr txBox="1"/>
          <p:nvPr/>
        </p:nvSpPr>
        <p:spPr>
          <a:xfrm>
            <a:off x="1219320" y="1371600"/>
            <a:ext cx="7619760" cy="4876560"/>
          </a:xfrm>
          <a:prstGeom prst="rect">
            <a:avLst/>
          </a:prstGeom>
          <a:noFill/>
          <a:ln>
            <a:noFill/>
          </a:ln>
        </p:spPr>
        <p:txBody>
          <a:bodyPr>
            <a:normAutofit/>
          </a:bodyPr>
          <a:p>
            <a:pPr>
              <a:lnSpc>
                <a:spcPct val="100000"/>
              </a:lnSpc>
            </a:pPr>
            <a:r>
              <a:rPr b="0" lang="en-US" sz="3000" spc="-1" strike="noStrike">
                <a:solidFill>
                  <a:srgbClr val="2f2b20"/>
                </a:solidFill>
                <a:latin typeface="Calibri"/>
                <a:ea typeface="Calibri"/>
              </a:rPr>
              <a:t>Artificial intelligence</a:t>
            </a:r>
            <a:endParaRPr b="0" lang="en-US" sz="3000" spc="-1" strike="noStrike">
              <a:solidFill>
                <a:srgbClr val="000000"/>
              </a:solidFill>
              <a:latin typeface="Arial"/>
            </a:endParaRPr>
          </a:p>
          <a:p>
            <a:pPr marL="343080" indent="-342720">
              <a:lnSpc>
                <a:spcPct val="100000"/>
              </a:lnSpc>
              <a:spcBef>
                <a:spcPts val="561"/>
              </a:spcBef>
              <a:buClr>
                <a:srgbClr val="a5a5a5"/>
              </a:buClr>
              <a:buFont typeface="Noto Sans Symbols"/>
              <a:buChar char="▪"/>
            </a:pPr>
            <a:r>
              <a:rPr b="0" lang="en-US" sz="2800" spc="-1" strike="noStrike">
                <a:solidFill>
                  <a:srgbClr val="2f2b20"/>
                </a:solidFill>
                <a:latin typeface="Calibri"/>
                <a:ea typeface="Calibri"/>
              </a:rPr>
              <a:t>Turing Test: If the computer convinces the human subject that the computer is human, the computer is said to “pass”.</a:t>
            </a:r>
            <a:endParaRPr b="0" lang="en-US" sz="2800" spc="-1" strike="noStrike">
              <a:solidFill>
                <a:srgbClr val="000000"/>
              </a:solidFill>
              <a:latin typeface="Arial"/>
            </a:endParaRPr>
          </a:p>
          <a:p>
            <a:pPr marL="343080" indent="-342720">
              <a:lnSpc>
                <a:spcPct val="100000"/>
              </a:lnSpc>
              <a:spcBef>
                <a:spcPts val="561"/>
              </a:spcBef>
              <a:buClr>
                <a:srgbClr val="a5a5a5"/>
              </a:buClr>
              <a:buFont typeface="Noto Sans Symbols"/>
              <a:buChar char="▪"/>
            </a:pPr>
            <a:r>
              <a:rPr b="0" lang="en-US" sz="2800" spc="-1" strike="noStrike">
                <a:solidFill>
                  <a:srgbClr val="2f2b20"/>
                </a:solidFill>
                <a:latin typeface="Calibri"/>
                <a:ea typeface="Calibri"/>
              </a:rPr>
              <a:t>Lately there have been advertisements for “personal assistant” chat bots that can schedule appointments for you, etc.</a:t>
            </a:r>
            <a:endParaRPr b="0" lang="en-US" sz="2800" spc="-1" strike="noStrike">
              <a:solidFill>
                <a:srgbClr val="000000"/>
              </a:solidFill>
              <a:latin typeface="Arial"/>
            </a:endParaRPr>
          </a:p>
          <a:p>
            <a:pPr marL="343080" indent="-342720">
              <a:lnSpc>
                <a:spcPct val="100000"/>
              </a:lnSpc>
              <a:spcBef>
                <a:spcPts val="561"/>
              </a:spcBef>
              <a:buClr>
                <a:srgbClr val="a5a5a5"/>
              </a:buClr>
              <a:buFont typeface="Noto Sans Symbols"/>
              <a:buChar char="▪"/>
            </a:pPr>
            <a:r>
              <a:rPr b="0" lang="en-US" sz="2800" spc="-1" strike="noStrike">
                <a:solidFill>
                  <a:srgbClr val="2f2b20"/>
                </a:solidFill>
                <a:latin typeface="Calibri"/>
                <a:ea typeface="Calibri"/>
              </a:rPr>
              <a:t>How will it feel in the future when we can’t differentiate human and bot callers?</a:t>
            </a:r>
            <a:endParaRPr b="0" lang="en-US" sz="2800" spc="-1" strike="noStrike">
              <a:solidFill>
                <a:srgbClr val="000000"/>
              </a:solidFill>
              <a:latin typeface="Arial"/>
            </a:endParaRPr>
          </a:p>
          <a:p>
            <a:pPr marL="343080" indent="-164880">
              <a:lnSpc>
                <a:spcPct val="100000"/>
              </a:lnSpc>
              <a:spcBef>
                <a:spcPts val="561"/>
              </a:spcBef>
            </a:pPr>
            <a:endParaRPr b="0" lang="en-US" sz="2800" spc="-1" strike="noStrike">
              <a:solidFill>
                <a:srgbClr val="000000"/>
              </a:solidFill>
              <a:latin typeface="Arial"/>
            </a:endParaRPr>
          </a:p>
        </p:txBody>
      </p:sp>
      <p:pic>
        <p:nvPicPr>
          <p:cNvPr id="111" name="Google Shape;165;p9" descr=""/>
          <p:cNvPicPr/>
          <p:nvPr/>
        </p:nvPicPr>
        <p:blipFill>
          <a:blip r:embed="rId1"/>
          <a:stretch/>
        </p:blipFill>
        <p:spPr>
          <a:xfrm>
            <a:off x="817560" y="182520"/>
            <a:ext cx="8429400" cy="1285560"/>
          </a:xfrm>
          <a:prstGeom prst="rect">
            <a:avLst/>
          </a:prstGeom>
          <a:ln>
            <a:noFill/>
          </a:ln>
          <a:effectLst>
            <a:outerShdw algn="ctr" blurRad="63500" dir="3179998" dist="33020" rotWithShape="0">
              <a:srgbClr val="000000">
                <a:alpha val="30000"/>
              </a:srgbClr>
            </a:outerShdw>
          </a:effectLst>
        </p:spPr>
      </p:pic>
      <p:sp>
        <p:nvSpPr>
          <p:cNvPr id="112" name="TextShape 2"/>
          <p:cNvSpPr txBox="1"/>
          <p:nvPr/>
        </p:nvSpPr>
        <p:spPr>
          <a:xfrm>
            <a:off x="5865480" y="6420600"/>
            <a:ext cx="3278160" cy="304560"/>
          </a:xfrm>
          <a:prstGeom prst="rect">
            <a:avLst/>
          </a:prstGeom>
          <a:noFill/>
          <a:ln>
            <a:noFill/>
          </a:ln>
        </p:spPr>
        <p:txBody>
          <a:bodyPr anchor="ctr"/>
          <a:p>
            <a:pPr algn="ctr">
              <a:lnSpc>
                <a:spcPct val="100000"/>
              </a:lnSpc>
            </a:pPr>
            <a:r>
              <a:rPr b="0" lang="en-US" sz="700" spc="-1" strike="noStrike">
                <a:solidFill>
                  <a:srgbClr val="8c8b8a"/>
                </a:solidFill>
                <a:latin typeface="Arial"/>
                <a:ea typeface="Arial"/>
              </a:rPr>
              <a:t>Copyright © 2018, 2013, 2008 Pearson Education, Inc. All Rights Reserved</a:t>
            </a:r>
            <a:endParaRPr b="0" lang="en-US" sz="700" spc="-1" strike="noStrike">
              <a:latin typeface="Times New Roman"/>
            </a:endParaRPr>
          </a:p>
        </p:txBody>
      </p:sp>
    </p:spTree>
  </p:cSld>
  <p:timing>
    <p:tnLst>
      <p:par>
        <p:cTn id="99" dur="indefinite" restart="never" nodeType="tmRoot">
          <p:childTnLst>
            <p:seq>
              <p:cTn id="100" dur="indefinite" nodeType="mainSeq">
                <p:childTnLst>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nodeType="clickEffect" fill="hold" presetClass="entr" presetID="1">
                                  <p:stCondLst>
                                    <p:cond delay="0"/>
                                  </p:stCondLst>
                                  <p:childTnLst>
                                    <p:set>
                                      <p:cBhvr>
                                        <p:cTn id="112"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
                                  <p:stCondLst>
                                    <p:cond delay="0"/>
                                  </p:stCondLst>
                                  <p:childTnLst>
                                    <p:set>
                                      <p:cBhvr>
                                        <p:cTn id="116"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110">
                                            <p:txEl>
                                              <p:pRg st="4" end="4"/>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
                                  <p:stCondLst>
                                    <p:cond delay="0"/>
                                  </p:stCondLst>
                                  <p:childTnLst>
                                    <p:set>
                                      <p:cBhvr>
                                        <p:cTn id="124" dur="1" fill="hold">
                                          <p:stCondLst>
                                            <p:cond delay="0"/>
                                          </p:stCondLst>
                                        </p:cTn>
                                        <p:tgtEl>
                                          <p:spTgt spid="110">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3" name="Group 1"/>
          <p:cNvGrpSpPr/>
          <p:nvPr/>
        </p:nvGrpSpPr>
        <p:grpSpPr>
          <a:xfrm>
            <a:off x="1221480" y="2885040"/>
            <a:ext cx="7615080" cy="1849320"/>
            <a:chOff x="1221480" y="2885040"/>
            <a:chExt cx="7615080" cy="1849320"/>
          </a:xfrm>
        </p:grpSpPr>
        <p:sp>
          <p:nvSpPr>
            <p:cNvPr id="114" name="CustomShape 2"/>
            <p:cNvSpPr/>
            <p:nvPr/>
          </p:nvSpPr>
          <p:spPr>
            <a:xfrm>
              <a:off x="1221480" y="2885040"/>
              <a:ext cx="2321280" cy="612720"/>
            </a:xfrm>
            <a:prstGeom prst="rect">
              <a:avLst/>
            </a:prstGeom>
            <a:solidFill>
              <a:srgbClr val="a9a57b"/>
            </a:solidFill>
            <a:ln w="25560">
              <a:solidFill>
                <a:srgbClr val="a9a57b"/>
              </a:solidFill>
              <a:round/>
            </a:ln>
          </p:spPr>
          <p:style>
            <a:lnRef idx="0"/>
            <a:fillRef idx="0"/>
            <a:effectRef idx="0"/>
            <a:fontRef idx="minor"/>
          </p:style>
        </p:sp>
        <p:sp>
          <p:nvSpPr>
            <p:cNvPr id="115" name="CustomShape 3"/>
            <p:cNvSpPr/>
            <p:nvPr/>
          </p:nvSpPr>
          <p:spPr>
            <a:xfrm>
              <a:off x="1221480" y="2885040"/>
              <a:ext cx="2321280" cy="612720"/>
            </a:xfrm>
            <a:prstGeom prst="rect">
              <a:avLst/>
            </a:prstGeom>
            <a:noFill/>
            <a:ln>
              <a:noFill/>
            </a:ln>
          </p:spPr>
          <p:style>
            <a:lnRef idx="0"/>
            <a:fillRef idx="0"/>
            <a:effectRef idx="0"/>
            <a:fontRef idx="minor"/>
          </p:style>
          <p:txBody>
            <a:bodyPr lIns="120960" rIns="120960" tIns="69120" bIns="69120" anchor="ctr"/>
            <a:p>
              <a:pPr algn="ctr">
                <a:lnSpc>
                  <a:spcPct val="90000"/>
                </a:lnSpc>
              </a:pPr>
              <a:r>
                <a:rPr b="0" lang="en-US" sz="1700" spc="-1" strike="noStrike">
                  <a:solidFill>
                    <a:srgbClr val="ffffff"/>
                  </a:solidFill>
                  <a:latin typeface="Arial"/>
                  <a:ea typeface="Arial"/>
                </a:rPr>
                <a:t>Old Problem:New Context</a:t>
              </a:r>
              <a:endParaRPr b="0" lang="en-US" sz="1700" spc="-1" strike="noStrike">
                <a:latin typeface="Arial"/>
              </a:endParaRPr>
            </a:p>
          </p:txBody>
        </p:sp>
        <p:sp>
          <p:nvSpPr>
            <p:cNvPr id="116" name="CustomShape 4"/>
            <p:cNvSpPr/>
            <p:nvPr/>
          </p:nvSpPr>
          <p:spPr>
            <a:xfrm>
              <a:off x="1221480" y="3498120"/>
              <a:ext cx="2321280" cy="1236240"/>
            </a:xfrm>
            <a:prstGeom prst="rect">
              <a:avLst/>
            </a:prstGeom>
            <a:solidFill>
              <a:srgbClr val="dfded5">
                <a:alpha val="90000"/>
              </a:srgbClr>
            </a:solidFill>
            <a:ln w="25560">
              <a:solidFill>
                <a:srgbClr val="dfded5"/>
              </a:solidFill>
              <a:round/>
            </a:ln>
          </p:spPr>
          <p:style>
            <a:lnRef idx="0"/>
            <a:fillRef idx="0"/>
            <a:effectRef idx="0"/>
            <a:fontRef idx="minor"/>
          </p:style>
        </p:sp>
        <p:sp>
          <p:nvSpPr>
            <p:cNvPr id="117" name="CustomShape 5"/>
            <p:cNvSpPr/>
            <p:nvPr/>
          </p:nvSpPr>
          <p:spPr>
            <a:xfrm>
              <a:off x="1221480" y="3498120"/>
              <a:ext cx="2321280" cy="1236240"/>
            </a:xfrm>
            <a:prstGeom prst="rect">
              <a:avLst/>
            </a:prstGeom>
            <a:noFill/>
            <a:ln>
              <a:noFill/>
            </a:ln>
          </p:spPr>
          <p:style>
            <a:lnRef idx="0"/>
            <a:fillRef idx="0"/>
            <a:effectRef idx="0"/>
            <a:fontRef idx="minor"/>
          </p:style>
          <p:txBody>
            <a:bodyPr lIns="90720" rIns="120960" tIns="90720" bIns="136080"/>
            <a:p>
              <a:pPr lvl="1" marL="171360" indent="-171000">
                <a:lnSpc>
                  <a:spcPct val="90000"/>
                </a:lnSpc>
                <a:buClr>
                  <a:srgbClr val="000000"/>
                </a:buClr>
                <a:buFont typeface="Arial"/>
                <a:buChar char="•"/>
              </a:pPr>
              <a:r>
                <a:rPr b="0" lang="en-US" sz="1700" spc="-1" strike="noStrike">
                  <a:solidFill>
                    <a:srgbClr val="000000"/>
                  </a:solidFill>
                  <a:latin typeface="Arial"/>
                  <a:ea typeface="Arial"/>
                </a:rPr>
                <a:t>Non-cyber problems exist (crime/ads/etc.)</a:t>
              </a:r>
              <a:endParaRPr b="0" lang="en-US" sz="1700" spc="-1" strike="noStrike">
                <a:latin typeface="Arial"/>
              </a:endParaRPr>
            </a:p>
            <a:p>
              <a:pPr lvl="1" marL="171360" indent="-171000">
                <a:lnSpc>
                  <a:spcPct val="90000"/>
                </a:lnSpc>
                <a:spcBef>
                  <a:spcPts val="255"/>
                </a:spcBef>
                <a:buClr>
                  <a:srgbClr val="000000"/>
                </a:buClr>
                <a:buFont typeface="Arial"/>
                <a:buChar char="•"/>
              </a:pPr>
              <a:r>
                <a:rPr b="0" lang="en-US" sz="1700" spc="-1" strike="noStrike">
                  <a:solidFill>
                    <a:srgbClr val="000000"/>
                  </a:solidFill>
                  <a:latin typeface="Arial"/>
                  <a:ea typeface="Arial"/>
                </a:rPr>
                <a:t>Violent Steam Content</a:t>
              </a:r>
              <a:endParaRPr b="0" lang="en-US" sz="1700" spc="-1" strike="noStrike">
                <a:latin typeface="Arial"/>
              </a:endParaRPr>
            </a:p>
          </p:txBody>
        </p:sp>
        <p:sp>
          <p:nvSpPr>
            <p:cNvPr id="118" name="CustomShape 6"/>
            <p:cNvSpPr/>
            <p:nvPr/>
          </p:nvSpPr>
          <p:spPr>
            <a:xfrm>
              <a:off x="3868200" y="2885040"/>
              <a:ext cx="2321280" cy="612720"/>
            </a:xfrm>
            <a:prstGeom prst="rect">
              <a:avLst/>
            </a:prstGeom>
            <a:solidFill>
              <a:srgbClr val="a9a57b"/>
            </a:solidFill>
            <a:ln w="25560">
              <a:solidFill>
                <a:srgbClr val="a9a57b"/>
              </a:solidFill>
              <a:round/>
            </a:ln>
          </p:spPr>
          <p:style>
            <a:lnRef idx="0"/>
            <a:fillRef idx="0"/>
            <a:effectRef idx="0"/>
            <a:fontRef idx="minor"/>
          </p:style>
        </p:sp>
        <p:sp>
          <p:nvSpPr>
            <p:cNvPr id="119" name="CustomShape 7"/>
            <p:cNvSpPr/>
            <p:nvPr/>
          </p:nvSpPr>
          <p:spPr>
            <a:xfrm>
              <a:off x="3868200" y="2885040"/>
              <a:ext cx="2321280" cy="612720"/>
            </a:xfrm>
            <a:prstGeom prst="rect">
              <a:avLst/>
            </a:prstGeom>
            <a:noFill/>
            <a:ln>
              <a:noFill/>
            </a:ln>
          </p:spPr>
          <p:style>
            <a:lnRef idx="0"/>
            <a:fillRef idx="0"/>
            <a:effectRef idx="0"/>
            <a:fontRef idx="minor"/>
          </p:style>
          <p:txBody>
            <a:bodyPr lIns="120960" rIns="120960" tIns="69120" bIns="69120" anchor="ctr"/>
            <a:p>
              <a:pPr algn="ctr">
                <a:lnSpc>
                  <a:spcPct val="90000"/>
                </a:lnSpc>
              </a:pPr>
              <a:r>
                <a:rPr b="0" lang="en-US" sz="1700" spc="-1" strike="noStrike">
                  <a:solidFill>
                    <a:srgbClr val="ffffff"/>
                  </a:solidFill>
                  <a:latin typeface="Arial"/>
                  <a:ea typeface="Arial"/>
                </a:rPr>
                <a:t>Adapting to New Technology</a:t>
              </a:r>
              <a:endParaRPr b="0" lang="en-US" sz="1700" spc="-1" strike="noStrike">
                <a:latin typeface="Arial"/>
              </a:endParaRPr>
            </a:p>
          </p:txBody>
        </p:sp>
        <p:sp>
          <p:nvSpPr>
            <p:cNvPr id="120" name="CustomShape 8"/>
            <p:cNvSpPr/>
            <p:nvPr/>
          </p:nvSpPr>
          <p:spPr>
            <a:xfrm>
              <a:off x="3868200" y="3498120"/>
              <a:ext cx="2321280" cy="1236240"/>
            </a:xfrm>
            <a:prstGeom prst="rect">
              <a:avLst/>
            </a:prstGeom>
            <a:solidFill>
              <a:srgbClr val="dfded5">
                <a:alpha val="90000"/>
              </a:srgbClr>
            </a:solidFill>
            <a:ln w="25560">
              <a:solidFill>
                <a:srgbClr val="dfded5"/>
              </a:solidFill>
              <a:round/>
            </a:ln>
          </p:spPr>
          <p:style>
            <a:lnRef idx="0"/>
            <a:fillRef idx="0"/>
            <a:effectRef idx="0"/>
            <a:fontRef idx="minor"/>
          </p:style>
        </p:sp>
        <p:sp>
          <p:nvSpPr>
            <p:cNvPr id="121" name="CustomShape 9"/>
            <p:cNvSpPr/>
            <p:nvPr/>
          </p:nvSpPr>
          <p:spPr>
            <a:xfrm>
              <a:off x="3868200" y="3498120"/>
              <a:ext cx="2321280" cy="1236240"/>
            </a:xfrm>
            <a:prstGeom prst="rect">
              <a:avLst/>
            </a:prstGeom>
            <a:noFill/>
            <a:ln>
              <a:noFill/>
            </a:ln>
          </p:spPr>
          <p:style>
            <a:lnRef idx="0"/>
            <a:fillRef idx="0"/>
            <a:effectRef idx="0"/>
            <a:fontRef idx="minor"/>
          </p:style>
          <p:txBody>
            <a:bodyPr lIns="90720" rIns="120960" tIns="90720" bIns="136080"/>
            <a:p>
              <a:pPr lvl="1" marL="171360" indent="-171000">
                <a:lnSpc>
                  <a:spcPct val="90000"/>
                </a:lnSpc>
                <a:buClr>
                  <a:srgbClr val="000000"/>
                </a:buClr>
                <a:buFont typeface="Arial"/>
                <a:buChar char="•"/>
              </a:pPr>
              <a:r>
                <a:rPr b="0" lang="en-US" sz="1700" spc="-1" strike="noStrike">
                  <a:solidFill>
                    <a:srgbClr val="000000"/>
                  </a:solidFill>
                  <a:latin typeface="Arial"/>
                  <a:ea typeface="Arial"/>
                </a:rPr>
                <a:t>New laws/policies/skills</a:t>
              </a:r>
              <a:endParaRPr b="0" lang="en-US" sz="1700" spc="-1" strike="noStrike">
                <a:latin typeface="Arial"/>
              </a:endParaRPr>
            </a:p>
            <a:p>
              <a:pPr lvl="1" marL="171360" indent="-171000">
                <a:lnSpc>
                  <a:spcPct val="90000"/>
                </a:lnSpc>
                <a:spcBef>
                  <a:spcPts val="255"/>
                </a:spcBef>
                <a:buClr>
                  <a:srgbClr val="000000"/>
                </a:buClr>
                <a:buFont typeface="Arial"/>
                <a:buChar char="•"/>
              </a:pPr>
              <a:r>
                <a:rPr b="0" lang="en-US" sz="1700" spc="-1" strike="noStrike">
                  <a:solidFill>
                    <a:srgbClr val="000000"/>
                  </a:solidFill>
                  <a:latin typeface="Arial"/>
                  <a:ea typeface="Arial"/>
                </a:rPr>
                <a:t>FAA Drone Example</a:t>
              </a:r>
              <a:endParaRPr b="0" lang="en-US" sz="1700" spc="-1" strike="noStrike">
                <a:latin typeface="Arial"/>
              </a:endParaRPr>
            </a:p>
          </p:txBody>
        </p:sp>
        <p:sp>
          <p:nvSpPr>
            <p:cNvPr id="122" name="CustomShape 10"/>
            <p:cNvSpPr/>
            <p:nvPr/>
          </p:nvSpPr>
          <p:spPr>
            <a:xfrm>
              <a:off x="6515280" y="2885040"/>
              <a:ext cx="2321280" cy="612720"/>
            </a:xfrm>
            <a:prstGeom prst="rect">
              <a:avLst/>
            </a:prstGeom>
            <a:solidFill>
              <a:srgbClr val="a9a57b"/>
            </a:solidFill>
            <a:ln w="25560">
              <a:solidFill>
                <a:srgbClr val="a9a57b"/>
              </a:solidFill>
              <a:round/>
            </a:ln>
          </p:spPr>
          <p:style>
            <a:lnRef idx="0"/>
            <a:fillRef idx="0"/>
            <a:effectRef idx="0"/>
            <a:fontRef idx="minor"/>
          </p:style>
        </p:sp>
        <p:sp>
          <p:nvSpPr>
            <p:cNvPr id="123" name="CustomShape 11"/>
            <p:cNvSpPr/>
            <p:nvPr/>
          </p:nvSpPr>
          <p:spPr>
            <a:xfrm>
              <a:off x="6515280" y="2885040"/>
              <a:ext cx="2321280" cy="612720"/>
            </a:xfrm>
            <a:prstGeom prst="rect">
              <a:avLst/>
            </a:prstGeom>
            <a:noFill/>
            <a:ln>
              <a:noFill/>
            </a:ln>
          </p:spPr>
          <p:style>
            <a:lnRef idx="0"/>
            <a:fillRef idx="0"/>
            <a:effectRef idx="0"/>
            <a:fontRef idx="minor"/>
          </p:style>
          <p:txBody>
            <a:bodyPr lIns="120960" rIns="120960" tIns="69120" bIns="69120" anchor="ctr"/>
            <a:p>
              <a:pPr algn="ctr">
                <a:lnSpc>
                  <a:spcPct val="90000"/>
                </a:lnSpc>
              </a:pPr>
              <a:r>
                <a:rPr b="0" lang="en-US" sz="1700" spc="-1" strike="noStrike">
                  <a:solidFill>
                    <a:srgbClr val="ffffff"/>
                  </a:solidFill>
                  <a:latin typeface="Arial"/>
                  <a:ea typeface="Arial"/>
                </a:rPr>
                <a:t>Resistance from Established Interests</a:t>
              </a:r>
              <a:endParaRPr b="0" lang="en-US" sz="1700" spc="-1" strike="noStrike">
                <a:latin typeface="Arial"/>
              </a:endParaRPr>
            </a:p>
          </p:txBody>
        </p:sp>
        <p:sp>
          <p:nvSpPr>
            <p:cNvPr id="124" name="CustomShape 12"/>
            <p:cNvSpPr/>
            <p:nvPr/>
          </p:nvSpPr>
          <p:spPr>
            <a:xfrm>
              <a:off x="6515280" y="3498120"/>
              <a:ext cx="2321280" cy="1236240"/>
            </a:xfrm>
            <a:prstGeom prst="rect">
              <a:avLst/>
            </a:prstGeom>
            <a:solidFill>
              <a:srgbClr val="dfded5">
                <a:alpha val="90000"/>
              </a:srgbClr>
            </a:solidFill>
            <a:ln w="25560">
              <a:solidFill>
                <a:srgbClr val="dfded5"/>
              </a:solidFill>
              <a:round/>
            </a:ln>
          </p:spPr>
          <p:style>
            <a:lnRef idx="0"/>
            <a:fillRef idx="0"/>
            <a:effectRef idx="0"/>
            <a:fontRef idx="minor"/>
          </p:style>
        </p:sp>
        <p:sp>
          <p:nvSpPr>
            <p:cNvPr id="125" name="CustomShape 13"/>
            <p:cNvSpPr/>
            <p:nvPr/>
          </p:nvSpPr>
          <p:spPr>
            <a:xfrm>
              <a:off x="6515280" y="3498120"/>
              <a:ext cx="2321280" cy="1236240"/>
            </a:xfrm>
            <a:prstGeom prst="rect">
              <a:avLst/>
            </a:prstGeom>
            <a:noFill/>
            <a:ln>
              <a:noFill/>
            </a:ln>
          </p:spPr>
          <p:style>
            <a:lnRef idx="0"/>
            <a:fillRef idx="0"/>
            <a:effectRef idx="0"/>
            <a:fontRef idx="minor"/>
          </p:style>
          <p:txBody>
            <a:bodyPr lIns="90720" rIns="120960" tIns="90720" bIns="136080"/>
            <a:p>
              <a:pPr lvl="1" marL="171360" indent="-171000">
                <a:lnSpc>
                  <a:spcPct val="90000"/>
                </a:lnSpc>
                <a:buClr>
                  <a:srgbClr val="000000"/>
                </a:buClr>
                <a:buFont typeface="Arial"/>
                <a:buChar char="•"/>
              </a:pPr>
              <a:r>
                <a:rPr b="0" lang="en-US" sz="1700" spc="-1" strike="noStrike">
                  <a:solidFill>
                    <a:srgbClr val="000000"/>
                  </a:solidFill>
                  <a:latin typeface="Arial"/>
                  <a:ea typeface="Arial"/>
                </a:rPr>
                <a:t>Business/Orgs/Unions will lose income or power!</a:t>
              </a:r>
              <a:endParaRPr b="0" lang="en-US" sz="1700" spc="-1" strike="noStrike">
                <a:latin typeface="Arial"/>
              </a:endParaRPr>
            </a:p>
            <a:p>
              <a:pPr lvl="1" marL="171360" indent="-171000">
                <a:lnSpc>
                  <a:spcPct val="90000"/>
                </a:lnSpc>
                <a:spcBef>
                  <a:spcPts val="255"/>
                </a:spcBef>
                <a:buClr>
                  <a:srgbClr val="000000"/>
                </a:buClr>
                <a:buFont typeface="Arial"/>
                <a:buChar char="•"/>
              </a:pPr>
              <a:r>
                <a:rPr b="0" lang="en-US" sz="1700" spc="-1" strike="noStrike">
                  <a:solidFill>
                    <a:srgbClr val="000000"/>
                  </a:solidFill>
                  <a:latin typeface="Arial"/>
                  <a:ea typeface="Arial"/>
                </a:rPr>
                <a:t>French rideshare Law Example</a:t>
              </a:r>
              <a:endParaRPr b="0" lang="en-US" sz="1700" spc="-1" strike="noStrike">
                <a:latin typeface="Arial"/>
              </a:endParaRPr>
            </a:p>
          </p:txBody>
        </p:sp>
      </p:grpSp>
      <p:sp>
        <p:nvSpPr>
          <p:cNvPr id="126" name="TextShape 14"/>
          <p:cNvSpPr txBox="1"/>
          <p:nvPr/>
        </p:nvSpPr>
        <p:spPr>
          <a:xfrm>
            <a:off x="1219320" y="228600"/>
            <a:ext cx="7619760" cy="1142640"/>
          </a:xfrm>
          <a:prstGeom prst="rect">
            <a:avLst/>
          </a:prstGeom>
          <a:noFill/>
          <a:ln>
            <a:noFill/>
          </a:ln>
        </p:spPr>
        <p:txBody>
          <a:bodyPr anchor="ctr"/>
          <a:p>
            <a:pPr>
              <a:lnSpc>
                <a:spcPct val="100000"/>
              </a:lnSpc>
            </a:pPr>
            <a:r>
              <a:rPr b="0" lang="en-US" sz="4200" spc="-1" strike="noStrike">
                <a:solidFill>
                  <a:srgbClr val="2f2b20"/>
                </a:solidFill>
                <a:latin typeface="Calibri"/>
                <a:ea typeface="Calibri"/>
              </a:rPr>
              <a:t>Themes of Technology Challenges</a:t>
            </a:r>
            <a:br/>
            <a:endParaRPr b="0" lang="en-US" sz="4200" spc="-1" strike="noStrike">
              <a:solidFill>
                <a:srgbClr val="000000"/>
              </a:solidFill>
              <a:latin typeface="Arial"/>
            </a:endParaRPr>
          </a:p>
        </p:txBody>
      </p:sp>
      <p:sp>
        <p:nvSpPr>
          <p:cNvPr id="127" name="TextShape 15"/>
          <p:cNvSpPr txBox="1"/>
          <p:nvPr/>
        </p:nvSpPr>
        <p:spPr>
          <a:xfrm>
            <a:off x="5865480" y="6420600"/>
            <a:ext cx="3278160" cy="304560"/>
          </a:xfrm>
          <a:prstGeom prst="rect">
            <a:avLst/>
          </a:prstGeom>
          <a:noFill/>
          <a:ln>
            <a:noFill/>
          </a:ln>
        </p:spPr>
        <p:txBody>
          <a:bodyPr anchor="ctr"/>
          <a:p>
            <a:pPr algn="ctr">
              <a:lnSpc>
                <a:spcPct val="100000"/>
              </a:lnSpc>
            </a:pPr>
            <a:r>
              <a:rPr b="0" lang="en-US" sz="700" spc="-1" strike="noStrike">
                <a:solidFill>
                  <a:srgbClr val="8c8b8a"/>
                </a:solidFill>
                <a:latin typeface="Arial"/>
                <a:ea typeface="Arial"/>
              </a:rPr>
              <a:t>Copyright © 2018, 2013, 2008 Pearson Education, Inc. All Rights Reserved</a:t>
            </a:r>
            <a:endParaRPr b="0" lang="en-US" sz="700" spc="-1" strike="noStrike">
              <a:latin typeface="Times New Roman"/>
            </a:endParaRPr>
          </a:p>
        </p:txBody>
      </p:sp>
    </p:spTree>
  </p:cSld>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jmcneely</dc:creator>
  <dc:description/>
  <dc:language>en-US</dc:language>
  <cp:lastModifiedBy/>
  <dcterms:modified xsi:type="dcterms:W3CDTF">2020-08-24T10:26:16Z</dcterms:modified>
  <cp:revision>1</cp:revision>
  <dc:subject/>
  <dc:title/>
</cp:coreProperties>
</file>